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1" r:id="rId4"/>
    <p:sldId id="360" r:id="rId5"/>
    <p:sldId id="347" r:id="rId6"/>
    <p:sldId id="259" r:id="rId7"/>
    <p:sldId id="260" r:id="rId8"/>
    <p:sldId id="298" r:id="rId9"/>
    <p:sldId id="307" r:id="rId10"/>
    <p:sldId id="362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BC-468E-9953-136C30B4E3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BC-468E-9953-136C30B4E3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BC-468E-9953-136C30B4E3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BC-468E-9953-136C30B4E30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BC-468E-9953-136C30B4E3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  <c:pt idx="4">
                  <c:v>45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BC-468E-9953-136C30B4E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7F-4C84-BBB8-53438DFA3F1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7F-4C84-BBB8-53438DFA3F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7F-4C84-BBB8-53438DFA3F1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7F-4C84-BBB8-53438DFA3F1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F-4C84-BBB8-53438DFA3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F-4C84-BBB8-53438DFA3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25-4F91-A66C-F005BE1964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25-4F91-A66C-F005BE1964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25-4F91-A66C-F005BE196425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5-4F91-A66C-F005BE196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DE-4F56-AC19-67E8D826B7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DE-4F56-AC19-67E8D826B79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DE-4F56-AC19-67E8D826B79A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E-4F56-AC19-67E8D826B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3E-4B59-B282-FB22C8A4FD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3E-4B59-B282-FB22C8A4FD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3E-4B59-B282-FB22C8A4FD3E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E-4B59-B282-FB22C8A4F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2-4F87-9E7A-3664D8A226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2-4F87-9E7A-3664D8A226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2-4F87-9E7A-3664D8A226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E2-4F87-9E7A-3664D8A22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39BB10-5FB8-4A10-90BB-A072E79796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2A5D0C-08AD-4E3C-8516-D114A0699B3D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D62A92E-367B-4AED-9BF2-67B2F827F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907DAC-BE9B-4895-8186-9FC52DC94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0C332E3-A652-4A98-8710-933ED8F95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2CAE86F-1D9F-4FF8-9467-90082F013C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2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4">
            <a:extLst>
              <a:ext uri="{FF2B5EF4-FFF2-40B4-BE49-F238E27FC236}">
                <a16:creationId xmlns:a16="http://schemas.microsoft.com/office/drawing/2014/main" id="{08487DA2-01E2-45CB-A496-FDE46DB83E53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48A2B19-58B1-4137-90BB-5AD7AC860EC5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75629B70-1872-44F2-BC47-5EBB399C87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E80C35BD-869C-4D8D-BFC9-81415EA32E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E4B6C454-BD2B-4663-80C9-37CD4D8CFDC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E78FBBE-66C6-4443-BA72-F0F9CEE36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9382479E-C9AD-4BFC-AABB-49F38F7B20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53F4A6CD-385A-42DF-8324-D2288070A3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FB754D38-7470-45C6-A531-A3034ED928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04BE8F46-AE5C-4B48-ADE3-05A760EDC2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56ED74C-4AA6-474C-97BF-C5D92C876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998FE7-2459-4E48-8AC7-2D7D79515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670559" y="2441431"/>
            <a:ext cx="6043749" cy="3992210"/>
            <a:chOff x="62994" y="847763"/>
            <a:chExt cx="5940981" cy="3992210"/>
          </a:xfrm>
        </p:grpSpPr>
        <p:sp>
          <p:nvSpPr>
            <p:cNvPr id="8" name="TextBox 7">
              <a:hlinkClick r:id="rId2"/>
              <a:extLst>
                <a:ext uri="{FF2B5EF4-FFF2-40B4-BE49-F238E27FC236}">
                  <a16:creationId xmlns:a16="http://schemas.microsoft.com/office/drawing/2014/main" id="{6AA9D6BC-07CF-4258-9C38-59CE69CFCC8E}"/>
                </a:ext>
              </a:extLst>
            </p:cNvPr>
            <p:cNvSpPr txBox="1"/>
            <p:nvPr/>
          </p:nvSpPr>
          <p:spPr>
            <a:xfrm>
              <a:off x="148600" y="4075177"/>
              <a:ext cx="5855375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62994" y="847763"/>
              <a:ext cx="5855376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Education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599" y="3673231"/>
              <a:ext cx="585537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68D18C-4BB9-4A88-B618-03728A36C9FD}"/>
                </a:ext>
              </a:extLst>
            </p:cNvPr>
            <p:cNvSpPr/>
            <p:nvPr/>
          </p:nvSpPr>
          <p:spPr>
            <a:xfrm>
              <a:off x="148599" y="4407056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93D984A-7FF2-46DF-AD58-08FD31F5846F}"/>
              </a:ext>
            </a:extLst>
          </p:cNvPr>
          <p:cNvGrpSpPr/>
          <p:nvPr/>
        </p:nvGrpSpPr>
        <p:grpSpPr>
          <a:xfrm>
            <a:off x="776760" y="5107350"/>
            <a:ext cx="4797003" cy="73891"/>
            <a:chOff x="0" y="0"/>
            <a:chExt cx="10600107" cy="3256589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E0670505-C8B5-4047-B581-EC4BA03BB9C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0140C7AC-A4B0-41C1-83B5-7D71E4A1D0CB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7290A7AF-8260-46F3-8861-19BBB69A299B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9FDBF792-D993-4F15-BC25-B0FFAFF3E98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CF73E0-A9F7-411F-9C7C-916648F3FDC0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B3FD885D-B877-465F-AE1C-435E0A791729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4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5970CD8-541F-4E04-8845-6D503DF58B3C}"/>
              </a:ext>
            </a:extLst>
          </p:cNvPr>
          <p:cNvSpPr/>
          <p:nvPr/>
        </p:nvSpPr>
        <p:spPr>
          <a:xfrm>
            <a:off x="6292116" y="5076416"/>
            <a:ext cx="86" cy="20"/>
          </a:xfrm>
          <a:custGeom>
            <a:avLst/>
            <a:gdLst>
              <a:gd name="connsiteX0" fmla="*/ 0 w 128"/>
              <a:gd name="connsiteY0" fmla="*/ 30 h 30"/>
              <a:gd name="connsiteX1" fmla="*/ 0 w 128"/>
              <a:gd name="connsiteY1" fmla="*/ 30 h 30"/>
              <a:gd name="connsiteX2" fmla="*/ 0 w 128"/>
              <a:gd name="connsiteY2" fmla="*/ 30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" h="30">
                <a:moveTo>
                  <a:pt x="0" y="30"/>
                </a:moveTo>
                <a:cubicBezTo>
                  <a:pt x="136" y="30"/>
                  <a:pt x="204" y="-38"/>
                  <a:pt x="0" y="30"/>
                </a:cubicBez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68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4E0A8D-7372-4D1C-B9E4-F6170EDA957D}"/>
              </a:ext>
            </a:extLst>
          </p:cNvPr>
          <p:cNvGrpSpPr/>
          <p:nvPr/>
        </p:nvGrpSpPr>
        <p:grpSpPr>
          <a:xfrm>
            <a:off x="3725735" y="1929740"/>
            <a:ext cx="4409862" cy="3935146"/>
            <a:chOff x="3524135" y="1589699"/>
            <a:chExt cx="5171984" cy="4615227"/>
          </a:xfrm>
          <a:scene3d>
            <a:camera prst="isometricTopUp"/>
            <a:lightRig rig="threePt" dir="t"/>
          </a:scene3d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8A58793-99BC-4D60-9069-2F4B166821EB}"/>
                </a:ext>
              </a:extLst>
            </p:cNvPr>
            <p:cNvSpPr/>
            <p:nvPr/>
          </p:nvSpPr>
          <p:spPr>
            <a:xfrm>
              <a:off x="4171227" y="1949024"/>
              <a:ext cx="3072092" cy="1965153"/>
            </a:xfrm>
            <a:custGeom>
              <a:avLst/>
              <a:gdLst>
                <a:gd name="connsiteX0" fmla="*/ 4438190 w 4563938"/>
                <a:gd name="connsiteY0" fmla="*/ 1399527 h 2919456"/>
                <a:gd name="connsiteX1" fmla="*/ 4272931 w 4563938"/>
                <a:gd name="connsiteY1" fmla="*/ 1359522 h 2919456"/>
                <a:gd name="connsiteX2" fmla="*/ 3957381 w 4563938"/>
                <a:gd name="connsiteY2" fmla="*/ 1428170 h 2919456"/>
                <a:gd name="connsiteX3" fmla="*/ 3916220 w 4563938"/>
                <a:gd name="connsiteY3" fmla="*/ 1439668 h 2919456"/>
                <a:gd name="connsiteX4" fmla="*/ 3705785 w 4563938"/>
                <a:gd name="connsiteY4" fmla="*/ 1418577 h 2919456"/>
                <a:gd name="connsiteX5" fmla="*/ 3574681 w 4563938"/>
                <a:gd name="connsiteY5" fmla="*/ 1238283 h 2919456"/>
                <a:gd name="connsiteX6" fmla="*/ 3579851 w 4563938"/>
                <a:gd name="connsiteY6" fmla="*/ 1187052 h 2919456"/>
                <a:gd name="connsiteX7" fmla="*/ 3700410 w 4563938"/>
                <a:gd name="connsiteY7" fmla="*/ 895383 h 2919456"/>
                <a:gd name="connsiteX8" fmla="*/ 3856076 w 4563938"/>
                <a:gd name="connsiteY8" fmla="*/ 644263 h 2919456"/>
                <a:gd name="connsiteX9" fmla="*/ 3936494 w 4563938"/>
                <a:gd name="connsiteY9" fmla="*/ 520233 h 2919456"/>
                <a:gd name="connsiteX10" fmla="*/ 4005619 w 4563938"/>
                <a:gd name="connsiteY10" fmla="*/ 412533 h 2919456"/>
                <a:gd name="connsiteX11" fmla="*/ 3353088 w 4563938"/>
                <a:gd name="connsiteY11" fmla="*/ 234960 h 2919456"/>
                <a:gd name="connsiteX12" fmla="*/ 2918544 w 4563938"/>
                <a:gd name="connsiteY12" fmla="*/ 452334 h 2919456"/>
                <a:gd name="connsiteX13" fmla="*/ 2925007 w 4563938"/>
                <a:gd name="connsiteY13" fmla="*/ 715156 h 2919456"/>
                <a:gd name="connsiteX14" fmla="*/ 2920109 w 4563938"/>
                <a:gd name="connsiteY14" fmla="*/ 901710 h 2919456"/>
                <a:gd name="connsiteX15" fmla="*/ 2425489 w 4563938"/>
                <a:gd name="connsiteY15" fmla="*/ 1201747 h 2919456"/>
                <a:gd name="connsiteX16" fmla="*/ 2180493 w 4563938"/>
                <a:gd name="connsiteY16" fmla="*/ 1038870 h 2919456"/>
                <a:gd name="connsiteX17" fmla="*/ 2247780 w 4563938"/>
                <a:gd name="connsiteY17" fmla="*/ 714339 h 2919456"/>
                <a:gd name="connsiteX18" fmla="*/ 2378477 w 4563938"/>
                <a:gd name="connsiteY18" fmla="*/ 601536 h 2919456"/>
                <a:gd name="connsiteX19" fmla="*/ 2530944 w 4563938"/>
                <a:gd name="connsiteY19" fmla="*/ 515199 h 2919456"/>
                <a:gd name="connsiteX20" fmla="*/ 2481142 w 4563938"/>
                <a:gd name="connsiteY20" fmla="*/ 176109 h 2919456"/>
                <a:gd name="connsiteX21" fmla="*/ 2278940 w 4563938"/>
                <a:gd name="connsiteY21" fmla="*/ 89704 h 2919456"/>
                <a:gd name="connsiteX22" fmla="*/ 1534085 w 4563938"/>
                <a:gd name="connsiteY22" fmla="*/ 32 h 2919456"/>
                <a:gd name="connsiteX23" fmla="*/ 1516124 w 4563938"/>
                <a:gd name="connsiteY23" fmla="*/ 17177 h 2919456"/>
                <a:gd name="connsiteX24" fmla="*/ 1295824 w 4563938"/>
                <a:gd name="connsiteY24" fmla="*/ 710189 h 2919456"/>
                <a:gd name="connsiteX25" fmla="*/ 1159276 w 4563938"/>
                <a:gd name="connsiteY25" fmla="*/ 850479 h 2919456"/>
                <a:gd name="connsiteX26" fmla="*/ 791339 w 4563938"/>
                <a:gd name="connsiteY26" fmla="*/ 800949 h 2919456"/>
                <a:gd name="connsiteX27" fmla="*/ 719494 w 4563938"/>
                <a:gd name="connsiteY27" fmla="*/ 695766 h 2919456"/>
                <a:gd name="connsiteX28" fmla="*/ 281820 w 4563938"/>
                <a:gd name="connsiteY28" fmla="*/ 675899 h 2919456"/>
                <a:gd name="connsiteX29" fmla="*/ 14099 w 4563938"/>
                <a:gd name="connsiteY29" fmla="*/ 993422 h 2919456"/>
                <a:gd name="connsiteX30" fmla="*/ 85333 w 4563938"/>
                <a:gd name="connsiteY30" fmla="*/ 1269171 h 2919456"/>
                <a:gd name="connsiteX31" fmla="*/ 221268 w 4563938"/>
                <a:gd name="connsiteY31" fmla="*/ 1317884 h 2919456"/>
                <a:gd name="connsiteX32" fmla="*/ 428301 w 4563938"/>
                <a:gd name="connsiteY32" fmla="*/ 1291758 h 2919456"/>
                <a:gd name="connsiteX33" fmla="*/ 611249 w 4563938"/>
                <a:gd name="connsiteY33" fmla="*/ 1261483 h 2919456"/>
                <a:gd name="connsiteX34" fmla="*/ 755212 w 4563938"/>
                <a:gd name="connsiteY34" fmla="*/ 1416060 h 2919456"/>
                <a:gd name="connsiteX35" fmla="*/ 732965 w 4563938"/>
                <a:gd name="connsiteY35" fmla="*/ 1509881 h 2919456"/>
                <a:gd name="connsiteX36" fmla="*/ 543145 w 4563938"/>
                <a:gd name="connsiteY36" fmla="*/ 1895916 h 2919456"/>
                <a:gd name="connsiteX37" fmla="*/ 336385 w 4563938"/>
                <a:gd name="connsiteY37" fmla="*/ 2297735 h 2919456"/>
                <a:gd name="connsiteX38" fmla="*/ 364415 w 4563938"/>
                <a:gd name="connsiteY38" fmla="*/ 2302769 h 2919456"/>
                <a:gd name="connsiteX39" fmla="*/ 368565 w 4563938"/>
                <a:gd name="connsiteY39" fmla="*/ 2307396 h 2919456"/>
                <a:gd name="connsiteX40" fmla="*/ 370538 w 4563938"/>
                <a:gd name="connsiteY40" fmla="*/ 2308348 h 2919456"/>
                <a:gd name="connsiteX41" fmla="*/ 372648 w 4563938"/>
                <a:gd name="connsiteY41" fmla="*/ 2309165 h 2919456"/>
                <a:gd name="connsiteX42" fmla="*/ 372920 w 4563938"/>
                <a:gd name="connsiteY42" fmla="*/ 2309301 h 2919456"/>
                <a:gd name="connsiteX43" fmla="*/ 375437 w 4563938"/>
                <a:gd name="connsiteY43" fmla="*/ 2310117 h 2919456"/>
                <a:gd name="connsiteX44" fmla="*/ 375777 w 4563938"/>
                <a:gd name="connsiteY44" fmla="*/ 2310253 h 2919456"/>
                <a:gd name="connsiteX45" fmla="*/ 379111 w 4563938"/>
                <a:gd name="connsiteY45" fmla="*/ 2311138 h 2919456"/>
                <a:gd name="connsiteX46" fmla="*/ 797599 w 4563938"/>
                <a:gd name="connsiteY46" fmla="*/ 2416661 h 2919456"/>
                <a:gd name="connsiteX47" fmla="*/ 1216903 w 4563938"/>
                <a:gd name="connsiteY47" fmla="*/ 2508918 h 2919456"/>
                <a:gd name="connsiteX48" fmla="*/ 1462852 w 4563938"/>
                <a:gd name="connsiteY48" fmla="*/ 2456598 h 2919456"/>
                <a:gd name="connsiteX49" fmla="*/ 1510817 w 4563938"/>
                <a:gd name="connsiteY49" fmla="*/ 2319030 h 2919456"/>
                <a:gd name="connsiteX50" fmla="*/ 1483058 w 4563938"/>
                <a:gd name="connsiteY50" fmla="*/ 1982593 h 2919456"/>
                <a:gd name="connsiteX51" fmla="*/ 1648657 w 4563938"/>
                <a:gd name="connsiteY51" fmla="*/ 1723173 h 2919456"/>
                <a:gd name="connsiteX52" fmla="*/ 2083814 w 4563938"/>
                <a:gd name="connsiteY52" fmla="*/ 1639489 h 2919456"/>
                <a:gd name="connsiteX53" fmla="*/ 2303773 w 4563938"/>
                <a:gd name="connsiteY53" fmla="*/ 1759164 h 2919456"/>
                <a:gd name="connsiteX54" fmla="*/ 2351194 w 4563938"/>
                <a:gd name="connsiteY54" fmla="*/ 1931770 h 2919456"/>
                <a:gd name="connsiteX55" fmla="*/ 2312414 w 4563938"/>
                <a:gd name="connsiteY55" fmla="*/ 2051990 h 2919456"/>
                <a:gd name="connsiteX56" fmla="*/ 2077486 w 4563938"/>
                <a:gd name="connsiteY56" fmla="*/ 2310797 h 2919456"/>
                <a:gd name="connsiteX57" fmla="*/ 1994415 w 4563938"/>
                <a:gd name="connsiteY57" fmla="*/ 2354953 h 2919456"/>
                <a:gd name="connsiteX58" fmla="*/ 1836776 w 4563938"/>
                <a:gd name="connsiteY58" fmla="*/ 2468776 h 2919456"/>
                <a:gd name="connsiteX59" fmla="*/ 1820379 w 4563938"/>
                <a:gd name="connsiteY59" fmla="*/ 2612876 h 2919456"/>
                <a:gd name="connsiteX60" fmla="*/ 1962438 w 4563938"/>
                <a:gd name="connsiteY60" fmla="*/ 2757044 h 2919456"/>
                <a:gd name="connsiteX61" fmla="*/ 2437668 w 4563938"/>
                <a:gd name="connsiteY61" fmla="*/ 2915975 h 2919456"/>
                <a:gd name="connsiteX62" fmla="*/ 2864388 w 4563938"/>
                <a:gd name="connsiteY62" fmla="*/ 2910396 h 2919456"/>
                <a:gd name="connsiteX63" fmla="*/ 2898405 w 4563938"/>
                <a:gd name="connsiteY63" fmla="*/ 2862771 h 2919456"/>
                <a:gd name="connsiteX64" fmla="*/ 3111630 w 4563938"/>
                <a:gd name="connsiteY64" fmla="*/ 2375636 h 2919456"/>
                <a:gd name="connsiteX65" fmla="*/ 3194565 w 4563938"/>
                <a:gd name="connsiteY65" fmla="*/ 2025456 h 2919456"/>
                <a:gd name="connsiteX66" fmla="*/ 3330160 w 4563938"/>
                <a:gd name="connsiteY66" fmla="*/ 1792705 h 2919456"/>
                <a:gd name="connsiteX67" fmla="*/ 3567536 w 4563938"/>
                <a:gd name="connsiteY67" fmla="*/ 1699224 h 2919456"/>
                <a:gd name="connsiteX68" fmla="*/ 3778583 w 4563938"/>
                <a:gd name="connsiteY68" fmla="*/ 1733378 h 2919456"/>
                <a:gd name="connsiteX69" fmla="*/ 3833896 w 4563938"/>
                <a:gd name="connsiteY69" fmla="*/ 1785086 h 2919456"/>
                <a:gd name="connsiteX70" fmla="*/ 3918057 w 4563938"/>
                <a:gd name="connsiteY70" fmla="*/ 1894759 h 2919456"/>
                <a:gd name="connsiteX71" fmla="*/ 4108625 w 4563938"/>
                <a:gd name="connsiteY71" fmla="*/ 1983001 h 2919456"/>
                <a:gd name="connsiteX72" fmla="*/ 4552150 w 4563938"/>
                <a:gd name="connsiteY72" fmla="*/ 1666908 h 2919456"/>
                <a:gd name="connsiteX73" fmla="*/ 4438190 w 4563938"/>
                <a:gd name="connsiteY73" fmla="*/ 1399527 h 29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63938" h="2919456">
                  <a:moveTo>
                    <a:pt x="4438190" y="1399527"/>
                  </a:moveTo>
                  <a:cubicBezTo>
                    <a:pt x="4386279" y="1373946"/>
                    <a:pt x="4330762" y="1360203"/>
                    <a:pt x="4272931" y="1359522"/>
                  </a:cubicBezTo>
                  <a:cubicBezTo>
                    <a:pt x="4162645" y="1358161"/>
                    <a:pt x="4058142" y="1385172"/>
                    <a:pt x="3957381" y="1428170"/>
                  </a:cubicBezTo>
                  <a:cubicBezTo>
                    <a:pt x="3944046" y="1433885"/>
                    <a:pt x="3930507" y="1438648"/>
                    <a:pt x="3916220" y="1439668"/>
                  </a:cubicBezTo>
                  <a:cubicBezTo>
                    <a:pt x="3844918" y="1444771"/>
                    <a:pt x="3774297" y="1438171"/>
                    <a:pt x="3705785" y="1418577"/>
                  </a:cubicBezTo>
                  <a:cubicBezTo>
                    <a:pt x="3617203" y="1393268"/>
                    <a:pt x="3572775" y="1330403"/>
                    <a:pt x="3574681" y="1238283"/>
                  </a:cubicBezTo>
                  <a:cubicBezTo>
                    <a:pt x="3575021" y="1221138"/>
                    <a:pt x="3576858" y="1203924"/>
                    <a:pt x="3579851" y="1187052"/>
                  </a:cubicBezTo>
                  <a:cubicBezTo>
                    <a:pt x="3598833" y="1081120"/>
                    <a:pt x="3646730" y="986959"/>
                    <a:pt x="3700410" y="895383"/>
                  </a:cubicBezTo>
                  <a:cubicBezTo>
                    <a:pt x="3750213" y="810406"/>
                    <a:pt x="3802736" y="727062"/>
                    <a:pt x="3856076" y="644263"/>
                  </a:cubicBezTo>
                  <a:cubicBezTo>
                    <a:pt x="3882746" y="602829"/>
                    <a:pt x="3909620" y="561531"/>
                    <a:pt x="3936494" y="520233"/>
                  </a:cubicBezTo>
                  <a:cubicBezTo>
                    <a:pt x="3943026" y="510232"/>
                    <a:pt x="3999087" y="411104"/>
                    <a:pt x="4005619" y="412533"/>
                  </a:cubicBezTo>
                  <a:cubicBezTo>
                    <a:pt x="3784911" y="365112"/>
                    <a:pt x="3566176" y="309119"/>
                    <a:pt x="3353088" y="234960"/>
                  </a:cubicBezTo>
                  <a:cubicBezTo>
                    <a:pt x="3177488" y="173864"/>
                    <a:pt x="2977327" y="279591"/>
                    <a:pt x="2918544" y="452334"/>
                  </a:cubicBezTo>
                  <a:cubicBezTo>
                    <a:pt x="2888336" y="541121"/>
                    <a:pt x="2894800" y="628478"/>
                    <a:pt x="2925007" y="715156"/>
                  </a:cubicBezTo>
                  <a:cubicBezTo>
                    <a:pt x="2946983" y="778225"/>
                    <a:pt x="2944261" y="840137"/>
                    <a:pt x="2920109" y="901710"/>
                  </a:cubicBezTo>
                  <a:cubicBezTo>
                    <a:pt x="2847855" y="1085883"/>
                    <a:pt x="2625446" y="1220729"/>
                    <a:pt x="2425489" y="1201747"/>
                  </a:cubicBezTo>
                  <a:cubicBezTo>
                    <a:pt x="2319013" y="1191610"/>
                    <a:pt x="2222539" y="1142965"/>
                    <a:pt x="2180493" y="1038870"/>
                  </a:cubicBezTo>
                  <a:cubicBezTo>
                    <a:pt x="2135249" y="926883"/>
                    <a:pt x="2174982" y="804691"/>
                    <a:pt x="2247780" y="714339"/>
                  </a:cubicBezTo>
                  <a:cubicBezTo>
                    <a:pt x="2283975" y="669368"/>
                    <a:pt x="2328538" y="630656"/>
                    <a:pt x="2378477" y="601536"/>
                  </a:cubicBezTo>
                  <a:cubicBezTo>
                    <a:pt x="2428347" y="572417"/>
                    <a:pt x="2490667" y="558538"/>
                    <a:pt x="2530944" y="515199"/>
                  </a:cubicBezTo>
                  <a:cubicBezTo>
                    <a:pt x="2628032" y="410764"/>
                    <a:pt x="2588707" y="254214"/>
                    <a:pt x="2481142" y="176109"/>
                  </a:cubicBezTo>
                  <a:cubicBezTo>
                    <a:pt x="2420386" y="132022"/>
                    <a:pt x="2350446" y="108345"/>
                    <a:pt x="2278940" y="89704"/>
                  </a:cubicBezTo>
                  <a:cubicBezTo>
                    <a:pt x="2034760" y="26090"/>
                    <a:pt x="1784865" y="9285"/>
                    <a:pt x="1534085" y="32"/>
                  </a:cubicBezTo>
                  <a:cubicBezTo>
                    <a:pt x="1520138" y="-512"/>
                    <a:pt x="1518029" y="5815"/>
                    <a:pt x="1516124" y="17177"/>
                  </a:cubicBezTo>
                  <a:cubicBezTo>
                    <a:pt x="1476391" y="258908"/>
                    <a:pt x="1399647" y="488869"/>
                    <a:pt x="1295824" y="710189"/>
                  </a:cubicBezTo>
                  <a:cubicBezTo>
                    <a:pt x="1266569" y="772510"/>
                    <a:pt x="1222482" y="821496"/>
                    <a:pt x="1159276" y="850479"/>
                  </a:cubicBezTo>
                  <a:cubicBezTo>
                    <a:pt x="1050283" y="900417"/>
                    <a:pt x="874819" y="898852"/>
                    <a:pt x="791339" y="800949"/>
                  </a:cubicBezTo>
                  <a:cubicBezTo>
                    <a:pt x="763785" y="768632"/>
                    <a:pt x="746640" y="728491"/>
                    <a:pt x="719494" y="695766"/>
                  </a:cubicBezTo>
                  <a:cubicBezTo>
                    <a:pt x="615671" y="570580"/>
                    <a:pt x="407958" y="609020"/>
                    <a:pt x="281820" y="675899"/>
                  </a:cubicBezTo>
                  <a:cubicBezTo>
                    <a:pt x="157859" y="741622"/>
                    <a:pt x="54376" y="857895"/>
                    <a:pt x="14099" y="993422"/>
                  </a:cubicBezTo>
                  <a:cubicBezTo>
                    <a:pt x="-15292" y="1092142"/>
                    <a:pt x="-2025" y="1203720"/>
                    <a:pt x="85333" y="1269171"/>
                  </a:cubicBezTo>
                  <a:cubicBezTo>
                    <a:pt x="124317" y="1298426"/>
                    <a:pt x="172759" y="1313258"/>
                    <a:pt x="221268" y="1317884"/>
                  </a:cubicBezTo>
                  <a:cubicBezTo>
                    <a:pt x="292161" y="1324688"/>
                    <a:pt x="360945" y="1312918"/>
                    <a:pt x="428301" y="1291758"/>
                  </a:cubicBezTo>
                  <a:cubicBezTo>
                    <a:pt x="487764" y="1273049"/>
                    <a:pt x="547771" y="1256584"/>
                    <a:pt x="611249" y="1261483"/>
                  </a:cubicBezTo>
                  <a:cubicBezTo>
                    <a:pt x="697654" y="1268150"/>
                    <a:pt x="760995" y="1326117"/>
                    <a:pt x="755212" y="1416060"/>
                  </a:cubicBezTo>
                  <a:cubicBezTo>
                    <a:pt x="753171" y="1448241"/>
                    <a:pt x="743782" y="1479469"/>
                    <a:pt x="732965" y="1509881"/>
                  </a:cubicBezTo>
                  <a:cubicBezTo>
                    <a:pt x="685136" y="1643843"/>
                    <a:pt x="608051" y="1769573"/>
                    <a:pt x="543145" y="1895916"/>
                  </a:cubicBezTo>
                  <a:cubicBezTo>
                    <a:pt x="474293" y="2029946"/>
                    <a:pt x="405441" y="2163908"/>
                    <a:pt x="336385" y="2297735"/>
                  </a:cubicBezTo>
                  <a:cubicBezTo>
                    <a:pt x="336385" y="2297735"/>
                    <a:pt x="364415" y="2302769"/>
                    <a:pt x="364415" y="2302769"/>
                  </a:cubicBezTo>
                  <a:cubicBezTo>
                    <a:pt x="364891" y="2304538"/>
                    <a:pt x="366184" y="2306035"/>
                    <a:pt x="368565" y="2307396"/>
                  </a:cubicBezTo>
                  <a:cubicBezTo>
                    <a:pt x="369110" y="2307736"/>
                    <a:pt x="369722" y="2308008"/>
                    <a:pt x="370538" y="2308348"/>
                  </a:cubicBezTo>
                  <a:cubicBezTo>
                    <a:pt x="371151" y="2308620"/>
                    <a:pt x="371899" y="2308892"/>
                    <a:pt x="372648" y="2309165"/>
                  </a:cubicBezTo>
                  <a:cubicBezTo>
                    <a:pt x="372784" y="2309233"/>
                    <a:pt x="372852" y="2309233"/>
                    <a:pt x="372920" y="2309301"/>
                  </a:cubicBezTo>
                  <a:cubicBezTo>
                    <a:pt x="373668" y="2309573"/>
                    <a:pt x="374553" y="2309845"/>
                    <a:pt x="375437" y="2310117"/>
                  </a:cubicBezTo>
                  <a:cubicBezTo>
                    <a:pt x="375573" y="2310185"/>
                    <a:pt x="375641" y="2310185"/>
                    <a:pt x="375777" y="2310253"/>
                  </a:cubicBezTo>
                  <a:cubicBezTo>
                    <a:pt x="376798" y="2310525"/>
                    <a:pt x="377886" y="2310866"/>
                    <a:pt x="379111" y="2311138"/>
                  </a:cubicBezTo>
                  <a:cubicBezTo>
                    <a:pt x="518788" y="2345496"/>
                    <a:pt x="657853" y="2382575"/>
                    <a:pt x="797599" y="2416661"/>
                  </a:cubicBezTo>
                  <a:cubicBezTo>
                    <a:pt x="936664" y="2450543"/>
                    <a:pt x="1074980" y="2488711"/>
                    <a:pt x="1216903" y="2508918"/>
                  </a:cubicBezTo>
                  <a:cubicBezTo>
                    <a:pt x="1303988" y="2521300"/>
                    <a:pt x="1388557" y="2509258"/>
                    <a:pt x="1462852" y="2456598"/>
                  </a:cubicBezTo>
                  <a:cubicBezTo>
                    <a:pt x="1515375" y="2419383"/>
                    <a:pt x="1527962" y="2380806"/>
                    <a:pt x="1510817" y="2319030"/>
                  </a:cubicBezTo>
                  <a:cubicBezTo>
                    <a:pt x="1480201" y="2208676"/>
                    <a:pt x="1462308" y="2097165"/>
                    <a:pt x="1483058" y="1982593"/>
                  </a:cubicBezTo>
                  <a:cubicBezTo>
                    <a:pt x="1502789" y="1873532"/>
                    <a:pt x="1554292" y="1783589"/>
                    <a:pt x="1648657" y="1723173"/>
                  </a:cubicBezTo>
                  <a:cubicBezTo>
                    <a:pt x="1782075" y="1637720"/>
                    <a:pt x="1928556" y="1610642"/>
                    <a:pt x="2083814" y="1639489"/>
                  </a:cubicBezTo>
                  <a:cubicBezTo>
                    <a:pt x="2168995" y="1655341"/>
                    <a:pt x="2245603" y="1691741"/>
                    <a:pt x="2303773" y="1759164"/>
                  </a:cubicBezTo>
                  <a:cubicBezTo>
                    <a:pt x="2346772" y="1809034"/>
                    <a:pt x="2366366" y="1865912"/>
                    <a:pt x="2351194" y="1931770"/>
                  </a:cubicBezTo>
                  <a:cubicBezTo>
                    <a:pt x="2341669" y="1972864"/>
                    <a:pt x="2329423" y="2013277"/>
                    <a:pt x="2312414" y="2051990"/>
                  </a:cubicBezTo>
                  <a:cubicBezTo>
                    <a:pt x="2263020" y="2164453"/>
                    <a:pt x="2192127" y="2257321"/>
                    <a:pt x="2077486" y="2310797"/>
                  </a:cubicBezTo>
                  <a:cubicBezTo>
                    <a:pt x="2049116" y="2324065"/>
                    <a:pt x="2021833" y="2339781"/>
                    <a:pt x="1994415" y="2354953"/>
                  </a:cubicBezTo>
                  <a:cubicBezTo>
                    <a:pt x="1937265" y="2386521"/>
                    <a:pt x="1881952" y="2420743"/>
                    <a:pt x="1836776" y="2468776"/>
                  </a:cubicBezTo>
                  <a:cubicBezTo>
                    <a:pt x="1793097" y="2515245"/>
                    <a:pt x="1788062" y="2558516"/>
                    <a:pt x="1820379" y="2612876"/>
                  </a:cubicBezTo>
                  <a:cubicBezTo>
                    <a:pt x="1855826" y="2672543"/>
                    <a:pt x="1906377" y="2717787"/>
                    <a:pt x="1962438" y="2757044"/>
                  </a:cubicBezTo>
                  <a:cubicBezTo>
                    <a:pt x="2105041" y="2856920"/>
                    <a:pt x="2266422" y="2901143"/>
                    <a:pt x="2437668" y="2915975"/>
                  </a:cubicBezTo>
                  <a:cubicBezTo>
                    <a:pt x="2553872" y="2926045"/>
                    <a:pt x="2748455" y="2911145"/>
                    <a:pt x="2864388" y="2910396"/>
                  </a:cubicBezTo>
                  <a:cubicBezTo>
                    <a:pt x="2877995" y="2896789"/>
                    <a:pt x="2874185" y="2897946"/>
                    <a:pt x="2898405" y="2862771"/>
                  </a:cubicBezTo>
                  <a:cubicBezTo>
                    <a:pt x="3001275" y="2713297"/>
                    <a:pt x="3065229" y="2552460"/>
                    <a:pt x="3111630" y="2375636"/>
                  </a:cubicBezTo>
                  <a:cubicBezTo>
                    <a:pt x="3142109" y="2259567"/>
                    <a:pt x="3165309" y="2141797"/>
                    <a:pt x="3194565" y="2025456"/>
                  </a:cubicBezTo>
                  <a:cubicBezTo>
                    <a:pt x="3217357" y="1934832"/>
                    <a:pt x="3256886" y="1853870"/>
                    <a:pt x="3330160" y="1792705"/>
                  </a:cubicBezTo>
                  <a:cubicBezTo>
                    <a:pt x="3398876" y="1735351"/>
                    <a:pt x="3479431" y="1706028"/>
                    <a:pt x="3567536" y="1699224"/>
                  </a:cubicBezTo>
                  <a:cubicBezTo>
                    <a:pt x="3640063" y="1693645"/>
                    <a:pt x="3711840" y="1699701"/>
                    <a:pt x="3778583" y="1733378"/>
                  </a:cubicBezTo>
                  <a:cubicBezTo>
                    <a:pt x="3802124" y="1745217"/>
                    <a:pt x="3823215" y="1760184"/>
                    <a:pt x="3833896" y="1785086"/>
                  </a:cubicBezTo>
                  <a:cubicBezTo>
                    <a:pt x="3852743" y="1828901"/>
                    <a:pt x="3882746" y="1863939"/>
                    <a:pt x="3918057" y="1894759"/>
                  </a:cubicBezTo>
                  <a:cubicBezTo>
                    <a:pt x="3972893" y="1942520"/>
                    <a:pt x="4031880" y="1980348"/>
                    <a:pt x="4108625" y="1983001"/>
                  </a:cubicBezTo>
                  <a:cubicBezTo>
                    <a:pt x="4303615" y="1989737"/>
                    <a:pt x="4494864" y="1854278"/>
                    <a:pt x="4552150" y="1666908"/>
                  </a:cubicBezTo>
                  <a:cubicBezTo>
                    <a:pt x="4586712" y="1552744"/>
                    <a:pt x="4544257" y="1451779"/>
                    <a:pt x="4438190" y="1399527"/>
                  </a:cubicBezTo>
                  <a:close/>
                </a:path>
              </a:pathLst>
            </a:custGeom>
            <a:solidFill>
              <a:schemeClr val="accent2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81F9E42-3782-4DC1-B8C8-788CEC1EA1F9}"/>
                </a:ext>
              </a:extLst>
            </p:cNvPr>
            <p:cNvSpPr/>
            <p:nvPr/>
          </p:nvSpPr>
          <p:spPr>
            <a:xfrm>
              <a:off x="5061878" y="3456616"/>
              <a:ext cx="3234678" cy="2748310"/>
            </a:xfrm>
            <a:custGeom>
              <a:avLst/>
              <a:gdLst>
                <a:gd name="connsiteX0" fmla="*/ 4802655 w 4805478"/>
                <a:gd name="connsiteY0" fmla="*/ 3026708 h 4082923"/>
                <a:gd name="connsiteX1" fmla="*/ 4677264 w 4805478"/>
                <a:gd name="connsiteY1" fmla="*/ 2777833 h 4082923"/>
                <a:gd name="connsiteX2" fmla="*/ 4372941 w 4805478"/>
                <a:gd name="connsiteY2" fmla="*/ 2674214 h 4082923"/>
                <a:gd name="connsiteX3" fmla="*/ 4018271 w 4805478"/>
                <a:gd name="connsiteY3" fmla="*/ 2765791 h 4082923"/>
                <a:gd name="connsiteX4" fmla="*/ 3831649 w 4805478"/>
                <a:gd name="connsiteY4" fmla="*/ 2637407 h 4082923"/>
                <a:gd name="connsiteX5" fmla="*/ 3845256 w 4805478"/>
                <a:gd name="connsiteY5" fmla="*/ 2417788 h 4082923"/>
                <a:gd name="connsiteX6" fmla="*/ 4278643 w 4805478"/>
                <a:gd name="connsiteY6" fmla="*/ 1359629 h 4082923"/>
                <a:gd name="connsiteX7" fmla="*/ 4311232 w 4805478"/>
                <a:gd name="connsiteY7" fmla="*/ 1284449 h 4082923"/>
                <a:gd name="connsiteX8" fmla="*/ 4267349 w 4805478"/>
                <a:gd name="connsiteY8" fmla="*/ 1303227 h 4082923"/>
                <a:gd name="connsiteX9" fmla="*/ 4267281 w 4805478"/>
                <a:gd name="connsiteY9" fmla="*/ 1300846 h 4082923"/>
                <a:gd name="connsiteX10" fmla="*/ 4266805 w 4805478"/>
                <a:gd name="connsiteY10" fmla="*/ 1298056 h 4082923"/>
                <a:gd name="connsiteX11" fmla="*/ 4172575 w 4805478"/>
                <a:gd name="connsiteY11" fmla="*/ 1309010 h 4082923"/>
                <a:gd name="connsiteX12" fmla="*/ 3855665 w 4805478"/>
                <a:gd name="connsiteY12" fmla="*/ 1307037 h 4082923"/>
                <a:gd name="connsiteX13" fmla="*/ 3363427 w 4805478"/>
                <a:gd name="connsiteY13" fmla="*/ 1174299 h 4082923"/>
                <a:gd name="connsiteX14" fmla="*/ 3152312 w 4805478"/>
                <a:gd name="connsiteY14" fmla="*/ 1046596 h 4082923"/>
                <a:gd name="connsiteX15" fmla="*/ 3097611 w 4805478"/>
                <a:gd name="connsiteY15" fmla="*/ 924540 h 4082923"/>
                <a:gd name="connsiteX16" fmla="*/ 3197216 w 4805478"/>
                <a:gd name="connsiteY16" fmla="*/ 735605 h 4082923"/>
                <a:gd name="connsiteX17" fmla="*/ 3389757 w 4805478"/>
                <a:gd name="connsiteY17" fmla="*/ 619332 h 4082923"/>
                <a:gd name="connsiteX18" fmla="*/ 3557192 w 4805478"/>
                <a:gd name="connsiteY18" fmla="*/ 482988 h 4082923"/>
                <a:gd name="connsiteX19" fmla="*/ 3560050 w 4805478"/>
                <a:gd name="connsiteY19" fmla="*/ 112466 h 4082923"/>
                <a:gd name="connsiteX20" fmla="*/ 3455683 w 4805478"/>
                <a:gd name="connsiteY20" fmla="*/ 26537 h 4082923"/>
                <a:gd name="connsiteX21" fmla="*/ 3328116 w 4805478"/>
                <a:gd name="connsiteY21" fmla="*/ 1023 h 4082923"/>
                <a:gd name="connsiteX22" fmla="*/ 3102578 w 4805478"/>
                <a:gd name="connsiteY22" fmla="*/ 21910 h 4082923"/>
                <a:gd name="connsiteX23" fmla="*/ 2877584 w 4805478"/>
                <a:gd name="connsiteY23" fmla="*/ 170160 h 4082923"/>
                <a:gd name="connsiteX24" fmla="*/ 2790294 w 4805478"/>
                <a:gd name="connsiteY24" fmla="*/ 586266 h 4082923"/>
                <a:gd name="connsiteX25" fmla="*/ 2805398 w 4805478"/>
                <a:gd name="connsiteY25" fmla="*/ 711520 h 4082923"/>
                <a:gd name="connsiteX26" fmla="*/ 2708107 w 4805478"/>
                <a:gd name="connsiteY26" fmla="*/ 858750 h 4082923"/>
                <a:gd name="connsiteX27" fmla="*/ 2432970 w 4805478"/>
                <a:gd name="connsiteY27" fmla="*/ 853851 h 4082923"/>
                <a:gd name="connsiteX28" fmla="*/ 1842420 w 4805478"/>
                <a:gd name="connsiteY28" fmla="*/ 682605 h 4082923"/>
                <a:gd name="connsiteX29" fmla="*/ 1534219 w 4805478"/>
                <a:gd name="connsiteY29" fmla="*/ 670631 h 4082923"/>
                <a:gd name="connsiteX30" fmla="*/ 1413727 w 4805478"/>
                <a:gd name="connsiteY30" fmla="*/ 912362 h 4082923"/>
                <a:gd name="connsiteX31" fmla="*/ 1224248 w 4805478"/>
                <a:gd name="connsiteY31" fmla="*/ 1480324 h 4082923"/>
                <a:gd name="connsiteX32" fmla="*/ 1163424 w 4805478"/>
                <a:gd name="connsiteY32" fmla="*/ 1616395 h 4082923"/>
                <a:gd name="connsiteX33" fmla="*/ 916182 w 4805478"/>
                <a:gd name="connsiteY33" fmla="*/ 1777368 h 4082923"/>
                <a:gd name="connsiteX34" fmla="*/ 727043 w 4805478"/>
                <a:gd name="connsiteY34" fmla="*/ 1703209 h 4082923"/>
                <a:gd name="connsiteX35" fmla="*/ 663293 w 4805478"/>
                <a:gd name="connsiteY35" fmla="*/ 1609388 h 4082923"/>
                <a:gd name="connsiteX36" fmla="*/ 522868 w 4805478"/>
                <a:gd name="connsiteY36" fmla="*/ 1491754 h 4082923"/>
                <a:gd name="connsiteX37" fmla="*/ 220721 w 4805478"/>
                <a:gd name="connsiteY37" fmla="*/ 1516927 h 4082923"/>
                <a:gd name="connsiteX38" fmla="*/ 26003 w 4805478"/>
                <a:gd name="connsiteY38" fmla="*/ 1754031 h 4082923"/>
                <a:gd name="connsiteX39" fmla="*/ 7157 w 4805478"/>
                <a:gd name="connsiteY39" fmla="*/ 1944872 h 4082923"/>
                <a:gd name="connsiteX40" fmla="*/ 195276 w 4805478"/>
                <a:gd name="connsiteY40" fmla="*/ 2090128 h 4082923"/>
                <a:gd name="connsiteX41" fmla="*/ 447824 w 4805478"/>
                <a:gd name="connsiteY41" fmla="*/ 2075500 h 4082923"/>
                <a:gd name="connsiteX42" fmla="*/ 670233 w 4805478"/>
                <a:gd name="connsiteY42" fmla="*/ 2073255 h 4082923"/>
                <a:gd name="connsiteX43" fmla="*/ 697379 w 4805478"/>
                <a:gd name="connsiteY43" fmla="*/ 2636999 h 4082923"/>
                <a:gd name="connsiteX44" fmla="*/ 319169 w 4805478"/>
                <a:gd name="connsiteY44" fmla="*/ 3243538 h 4082923"/>
                <a:gd name="connsiteX45" fmla="*/ 283994 w 4805478"/>
                <a:gd name="connsiteY45" fmla="*/ 3263812 h 4082923"/>
                <a:gd name="connsiteX46" fmla="*/ 436666 w 4805478"/>
                <a:gd name="connsiteY46" fmla="*/ 3311097 h 4082923"/>
                <a:gd name="connsiteX47" fmla="*/ 1371001 w 4805478"/>
                <a:gd name="connsiteY47" fmla="*/ 3426418 h 4082923"/>
                <a:gd name="connsiteX48" fmla="*/ 1625182 w 4805478"/>
                <a:gd name="connsiteY48" fmla="*/ 3168766 h 4082923"/>
                <a:gd name="connsiteX49" fmla="*/ 1627087 w 4805478"/>
                <a:gd name="connsiteY49" fmla="*/ 2810422 h 4082923"/>
                <a:gd name="connsiteX50" fmla="*/ 1772207 w 4805478"/>
                <a:gd name="connsiteY50" fmla="*/ 2446567 h 4082923"/>
                <a:gd name="connsiteX51" fmla="*/ 2325746 w 4805478"/>
                <a:gd name="connsiteY51" fmla="*/ 2388329 h 4082923"/>
                <a:gd name="connsiteX52" fmla="*/ 2514001 w 4805478"/>
                <a:gd name="connsiteY52" fmla="*/ 2630196 h 4082923"/>
                <a:gd name="connsiteX53" fmla="*/ 2428684 w 4805478"/>
                <a:gd name="connsiteY53" fmla="*/ 2872471 h 4082923"/>
                <a:gd name="connsiteX54" fmla="*/ 2009312 w 4805478"/>
                <a:gd name="connsiteY54" fmla="*/ 3247756 h 4082923"/>
                <a:gd name="connsiteX55" fmla="*/ 2370445 w 4805478"/>
                <a:gd name="connsiteY55" fmla="*/ 3930426 h 4082923"/>
                <a:gd name="connsiteX56" fmla="*/ 2869828 w 4805478"/>
                <a:gd name="connsiteY56" fmla="*/ 4054727 h 4082923"/>
                <a:gd name="connsiteX57" fmla="*/ 3118226 w 4805478"/>
                <a:gd name="connsiteY57" fmla="*/ 4073505 h 4082923"/>
                <a:gd name="connsiteX58" fmla="*/ 3239057 w 4805478"/>
                <a:gd name="connsiteY58" fmla="*/ 3796396 h 4082923"/>
                <a:gd name="connsiteX59" fmla="*/ 3364447 w 4805478"/>
                <a:gd name="connsiteY59" fmla="*/ 3467647 h 4082923"/>
                <a:gd name="connsiteX60" fmla="*/ 3469699 w 4805478"/>
                <a:gd name="connsiteY60" fmla="*/ 3231835 h 4082923"/>
                <a:gd name="connsiteX61" fmla="*/ 3546443 w 4805478"/>
                <a:gd name="connsiteY61" fmla="*/ 3124679 h 4082923"/>
                <a:gd name="connsiteX62" fmla="*/ 3782050 w 4805478"/>
                <a:gd name="connsiteY62" fmla="*/ 3051745 h 4082923"/>
                <a:gd name="connsiteX63" fmla="*/ 3873286 w 4805478"/>
                <a:gd name="connsiteY63" fmla="*/ 3083177 h 4082923"/>
                <a:gd name="connsiteX64" fmla="*/ 4112636 w 4805478"/>
                <a:gd name="connsiteY64" fmla="*/ 3396278 h 4082923"/>
                <a:gd name="connsiteX65" fmla="*/ 4801021 w 4805478"/>
                <a:gd name="connsiteY65" fmla="*/ 3132571 h 4082923"/>
                <a:gd name="connsiteX66" fmla="*/ 4802655 w 4805478"/>
                <a:gd name="connsiteY66" fmla="*/ 3026708 h 408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805478" h="4082923">
                  <a:moveTo>
                    <a:pt x="4802655" y="3026708"/>
                  </a:moveTo>
                  <a:cubicBezTo>
                    <a:pt x="4791497" y="2932614"/>
                    <a:pt x="4747069" y="2842195"/>
                    <a:pt x="4677264" y="2777833"/>
                  </a:cubicBezTo>
                  <a:cubicBezTo>
                    <a:pt x="4597322" y="2704150"/>
                    <a:pt x="4481662" y="2663261"/>
                    <a:pt x="4372941" y="2674214"/>
                  </a:cubicBezTo>
                  <a:cubicBezTo>
                    <a:pt x="4251633" y="2686393"/>
                    <a:pt x="4145293" y="2775928"/>
                    <a:pt x="4018271" y="2765791"/>
                  </a:cubicBezTo>
                  <a:cubicBezTo>
                    <a:pt x="3939485" y="2759532"/>
                    <a:pt x="3871721" y="2702721"/>
                    <a:pt x="3831649" y="2637407"/>
                  </a:cubicBezTo>
                  <a:cubicBezTo>
                    <a:pt x="3783479" y="2559030"/>
                    <a:pt x="3817973" y="2497390"/>
                    <a:pt x="3845256" y="2417788"/>
                  </a:cubicBezTo>
                  <a:cubicBezTo>
                    <a:pt x="3968808" y="2056723"/>
                    <a:pt x="4130325" y="1710625"/>
                    <a:pt x="4278643" y="1359629"/>
                  </a:cubicBezTo>
                  <a:cubicBezTo>
                    <a:pt x="4289257" y="1334455"/>
                    <a:pt x="4300211" y="1309418"/>
                    <a:pt x="4311232" y="1284449"/>
                  </a:cubicBezTo>
                  <a:cubicBezTo>
                    <a:pt x="4311232" y="1284449"/>
                    <a:pt x="4267349" y="1303295"/>
                    <a:pt x="4267349" y="1303227"/>
                  </a:cubicBezTo>
                  <a:cubicBezTo>
                    <a:pt x="4267417" y="1302478"/>
                    <a:pt x="4267417" y="1301662"/>
                    <a:pt x="4267281" y="1300846"/>
                  </a:cubicBezTo>
                  <a:cubicBezTo>
                    <a:pt x="4267213" y="1299961"/>
                    <a:pt x="4267077" y="1299009"/>
                    <a:pt x="4266805" y="1298056"/>
                  </a:cubicBezTo>
                  <a:cubicBezTo>
                    <a:pt x="4234692" y="1301798"/>
                    <a:pt x="4203600" y="1305268"/>
                    <a:pt x="4172575" y="1309010"/>
                  </a:cubicBezTo>
                  <a:cubicBezTo>
                    <a:pt x="4066848" y="1321665"/>
                    <a:pt x="3961052" y="1322141"/>
                    <a:pt x="3855665" y="1307037"/>
                  </a:cubicBezTo>
                  <a:cubicBezTo>
                    <a:pt x="3686324" y="1282748"/>
                    <a:pt x="3522358" y="1237369"/>
                    <a:pt x="3363427" y="1174299"/>
                  </a:cubicBezTo>
                  <a:cubicBezTo>
                    <a:pt x="3286070" y="1143615"/>
                    <a:pt x="3211027" y="1108237"/>
                    <a:pt x="3152312" y="1046596"/>
                  </a:cubicBezTo>
                  <a:cubicBezTo>
                    <a:pt x="3119791" y="1012442"/>
                    <a:pt x="3098359" y="972778"/>
                    <a:pt x="3097611" y="924540"/>
                  </a:cubicBezTo>
                  <a:cubicBezTo>
                    <a:pt x="3096455" y="843645"/>
                    <a:pt x="3133262" y="782481"/>
                    <a:pt x="3197216" y="735605"/>
                  </a:cubicBezTo>
                  <a:cubicBezTo>
                    <a:pt x="3257971" y="691110"/>
                    <a:pt x="3326892" y="660221"/>
                    <a:pt x="3389757" y="619332"/>
                  </a:cubicBezTo>
                  <a:cubicBezTo>
                    <a:pt x="3450376" y="579871"/>
                    <a:pt x="3511404" y="540410"/>
                    <a:pt x="3557192" y="482988"/>
                  </a:cubicBezTo>
                  <a:cubicBezTo>
                    <a:pt x="3639924" y="379234"/>
                    <a:pt x="3640536" y="230032"/>
                    <a:pt x="3560050" y="112466"/>
                  </a:cubicBezTo>
                  <a:cubicBezTo>
                    <a:pt x="3533584" y="73822"/>
                    <a:pt x="3500587" y="43069"/>
                    <a:pt x="3455683" y="26537"/>
                  </a:cubicBezTo>
                  <a:cubicBezTo>
                    <a:pt x="3414454" y="11365"/>
                    <a:pt x="3371591" y="3405"/>
                    <a:pt x="3328116" y="1023"/>
                  </a:cubicBezTo>
                  <a:cubicBezTo>
                    <a:pt x="3252052" y="-3195"/>
                    <a:pt x="3177145" y="5990"/>
                    <a:pt x="3102578" y="21910"/>
                  </a:cubicBezTo>
                  <a:cubicBezTo>
                    <a:pt x="3007736" y="42185"/>
                    <a:pt x="2931128" y="88585"/>
                    <a:pt x="2877584" y="170160"/>
                  </a:cubicBezTo>
                  <a:cubicBezTo>
                    <a:pt x="2794172" y="297319"/>
                    <a:pt x="2769543" y="437132"/>
                    <a:pt x="2790294" y="586266"/>
                  </a:cubicBezTo>
                  <a:cubicBezTo>
                    <a:pt x="2796077" y="627904"/>
                    <a:pt x="2808051" y="668658"/>
                    <a:pt x="2805398" y="711520"/>
                  </a:cubicBezTo>
                  <a:cubicBezTo>
                    <a:pt x="2801248" y="779692"/>
                    <a:pt x="2771108" y="831603"/>
                    <a:pt x="2708107" y="858750"/>
                  </a:cubicBezTo>
                  <a:cubicBezTo>
                    <a:pt x="2616462" y="898142"/>
                    <a:pt x="2522641" y="903177"/>
                    <a:pt x="2432970" y="853851"/>
                  </a:cubicBezTo>
                  <a:cubicBezTo>
                    <a:pt x="2248661" y="752478"/>
                    <a:pt x="2057957" y="679203"/>
                    <a:pt x="1842420" y="682605"/>
                  </a:cubicBezTo>
                  <a:cubicBezTo>
                    <a:pt x="1738326" y="684238"/>
                    <a:pt x="1609058" y="677434"/>
                    <a:pt x="1534219" y="670631"/>
                  </a:cubicBezTo>
                  <a:cubicBezTo>
                    <a:pt x="1520611" y="691042"/>
                    <a:pt x="1440329" y="835685"/>
                    <a:pt x="1413727" y="912362"/>
                  </a:cubicBezTo>
                  <a:cubicBezTo>
                    <a:pt x="1348277" y="1100957"/>
                    <a:pt x="1292079" y="1292614"/>
                    <a:pt x="1224248" y="1480324"/>
                  </a:cubicBezTo>
                  <a:cubicBezTo>
                    <a:pt x="1207307" y="1527201"/>
                    <a:pt x="1195197" y="1577751"/>
                    <a:pt x="1163424" y="1616395"/>
                  </a:cubicBezTo>
                  <a:cubicBezTo>
                    <a:pt x="1098450" y="1695385"/>
                    <a:pt x="1016535" y="1752058"/>
                    <a:pt x="916182" y="1777368"/>
                  </a:cubicBezTo>
                  <a:cubicBezTo>
                    <a:pt x="835083" y="1797779"/>
                    <a:pt x="773647" y="1772333"/>
                    <a:pt x="727043" y="1703209"/>
                  </a:cubicBezTo>
                  <a:cubicBezTo>
                    <a:pt x="705884" y="1671845"/>
                    <a:pt x="685609" y="1639868"/>
                    <a:pt x="663293" y="1609388"/>
                  </a:cubicBezTo>
                  <a:cubicBezTo>
                    <a:pt x="626214" y="1558837"/>
                    <a:pt x="586345" y="1510192"/>
                    <a:pt x="522868" y="1491754"/>
                  </a:cubicBezTo>
                  <a:cubicBezTo>
                    <a:pt x="419249" y="1461682"/>
                    <a:pt x="317536" y="1468418"/>
                    <a:pt x="220721" y="1516927"/>
                  </a:cubicBezTo>
                  <a:cubicBezTo>
                    <a:pt x="121185" y="1566797"/>
                    <a:pt x="63218" y="1652114"/>
                    <a:pt x="26003" y="1754031"/>
                  </a:cubicBezTo>
                  <a:cubicBezTo>
                    <a:pt x="3347" y="1816148"/>
                    <a:pt x="-8560" y="1879694"/>
                    <a:pt x="7157" y="1944872"/>
                  </a:cubicBezTo>
                  <a:cubicBezTo>
                    <a:pt x="27227" y="2027943"/>
                    <a:pt x="101590" y="2082848"/>
                    <a:pt x="195276" y="2090128"/>
                  </a:cubicBezTo>
                  <a:cubicBezTo>
                    <a:pt x="280252" y="2096728"/>
                    <a:pt x="363800" y="2083324"/>
                    <a:pt x="447824" y="2075500"/>
                  </a:cubicBezTo>
                  <a:cubicBezTo>
                    <a:pt x="521915" y="2068629"/>
                    <a:pt x="595870" y="2061485"/>
                    <a:pt x="670233" y="2073255"/>
                  </a:cubicBezTo>
                  <a:cubicBezTo>
                    <a:pt x="913052" y="2111763"/>
                    <a:pt x="771538" y="2405406"/>
                    <a:pt x="697379" y="2636999"/>
                  </a:cubicBezTo>
                  <a:cubicBezTo>
                    <a:pt x="642951" y="2807088"/>
                    <a:pt x="317604" y="3242993"/>
                    <a:pt x="319169" y="3243538"/>
                  </a:cubicBezTo>
                  <a:lnTo>
                    <a:pt x="283994" y="3263812"/>
                  </a:lnTo>
                  <a:cubicBezTo>
                    <a:pt x="334613" y="3280277"/>
                    <a:pt x="385503" y="3296061"/>
                    <a:pt x="436666" y="3311097"/>
                  </a:cubicBezTo>
                  <a:cubicBezTo>
                    <a:pt x="702686" y="3389338"/>
                    <a:pt x="1090217" y="3536635"/>
                    <a:pt x="1371001" y="3426418"/>
                  </a:cubicBezTo>
                  <a:cubicBezTo>
                    <a:pt x="1493873" y="3378180"/>
                    <a:pt x="1579462" y="3293272"/>
                    <a:pt x="1625182" y="3168766"/>
                  </a:cubicBezTo>
                  <a:cubicBezTo>
                    <a:pt x="1671650" y="3042220"/>
                    <a:pt x="1640626" y="2938942"/>
                    <a:pt x="1627087" y="2810422"/>
                  </a:cubicBezTo>
                  <a:cubicBezTo>
                    <a:pt x="1612800" y="2675371"/>
                    <a:pt x="1668861" y="2534741"/>
                    <a:pt x="1772207" y="2446567"/>
                  </a:cubicBezTo>
                  <a:cubicBezTo>
                    <a:pt x="1918484" y="2321721"/>
                    <a:pt x="2152459" y="2323967"/>
                    <a:pt x="2325746" y="2388329"/>
                  </a:cubicBezTo>
                  <a:cubicBezTo>
                    <a:pt x="2432290" y="2427926"/>
                    <a:pt x="2510463" y="2512834"/>
                    <a:pt x="2514001" y="2630196"/>
                  </a:cubicBezTo>
                  <a:cubicBezTo>
                    <a:pt x="2516654" y="2717417"/>
                    <a:pt x="2480323" y="2802190"/>
                    <a:pt x="2428684" y="2872471"/>
                  </a:cubicBezTo>
                  <a:cubicBezTo>
                    <a:pt x="2313228" y="3029633"/>
                    <a:pt x="2100480" y="3080932"/>
                    <a:pt x="2009312" y="3247756"/>
                  </a:cubicBezTo>
                  <a:cubicBezTo>
                    <a:pt x="1833712" y="3569088"/>
                    <a:pt x="2078572" y="3821841"/>
                    <a:pt x="2370445" y="3930426"/>
                  </a:cubicBezTo>
                  <a:cubicBezTo>
                    <a:pt x="2531554" y="3990365"/>
                    <a:pt x="2699398" y="4032071"/>
                    <a:pt x="2869828" y="4054727"/>
                  </a:cubicBezTo>
                  <a:cubicBezTo>
                    <a:pt x="2922691" y="4061735"/>
                    <a:pt x="3071485" y="4100447"/>
                    <a:pt x="3118226" y="4073505"/>
                  </a:cubicBezTo>
                  <a:cubicBezTo>
                    <a:pt x="3182452" y="4036562"/>
                    <a:pt x="3213408" y="3863615"/>
                    <a:pt x="3239057" y="3796396"/>
                  </a:cubicBezTo>
                  <a:cubicBezTo>
                    <a:pt x="3280831" y="3686790"/>
                    <a:pt x="3322673" y="3577185"/>
                    <a:pt x="3364447" y="3467647"/>
                  </a:cubicBezTo>
                  <a:cubicBezTo>
                    <a:pt x="3395063" y="3387297"/>
                    <a:pt x="3426292" y="3306335"/>
                    <a:pt x="3469699" y="3231835"/>
                  </a:cubicBezTo>
                  <a:cubicBezTo>
                    <a:pt x="3491810" y="3193871"/>
                    <a:pt x="3516847" y="3157336"/>
                    <a:pt x="3546443" y="3124679"/>
                  </a:cubicBezTo>
                  <a:cubicBezTo>
                    <a:pt x="3603457" y="3061882"/>
                    <a:pt x="3700544" y="3030245"/>
                    <a:pt x="3782050" y="3051745"/>
                  </a:cubicBezTo>
                  <a:cubicBezTo>
                    <a:pt x="3813211" y="3059977"/>
                    <a:pt x="3844711" y="3068278"/>
                    <a:pt x="3873286" y="3083177"/>
                  </a:cubicBezTo>
                  <a:cubicBezTo>
                    <a:pt x="3998132" y="3148220"/>
                    <a:pt x="4007657" y="3311845"/>
                    <a:pt x="4112636" y="3396278"/>
                  </a:cubicBezTo>
                  <a:cubicBezTo>
                    <a:pt x="4351509" y="3588411"/>
                    <a:pt x="4753668" y="3434310"/>
                    <a:pt x="4801021" y="3132571"/>
                  </a:cubicBezTo>
                  <a:cubicBezTo>
                    <a:pt x="4806396" y="3097533"/>
                    <a:pt x="4806873" y="3061882"/>
                    <a:pt x="4802655" y="3026708"/>
                  </a:cubicBezTo>
                  <a:close/>
                </a:path>
              </a:pathLst>
            </a:custGeom>
            <a:solidFill>
              <a:schemeClr val="accent1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0BFD2F2-DDCF-4E7F-ACF6-4B6B7BE2CB74}"/>
                </a:ext>
              </a:extLst>
            </p:cNvPr>
            <p:cNvSpPr/>
            <p:nvPr/>
          </p:nvSpPr>
          <p:spPr>
            <a:xfrm>
              <a:off x="3524135" y="3045118"/>
              <a:ext cx="2574903" cy="3125950"/>
            </a:xfrm>
            <a:custGeom>
              <a:avLst/>
              <a:gdLst>
                <a:gd name="connsiteX0" fmla="*/ 3398656 w 3825307"/>
                <a:gd name="connsiteY0" fmla="*/ 1287604 h 4643950"/>
                <a:gd name="connsiteX1" fmla="*/ 2923427 w 3825307"/>
                <a:gd name="connsiteY1" fmla="*/ 1128673 h 4643950"/>
                <a:gd name="connsiteX2" fmla="*/ 2781368 w 3825307"/>
                <a:gd name="connsiteY2" fmla="*/ 984505 h 4643950"/>
                <a:gd name="connsiteX3" fmla="*/ 2797765 w 3825307"/>
                <a:gd name="connsiteY3" fmla="*/ 840405 h 4643950"/>
                <a:gd name="connsiteX4" fmla="*/ 2955404 w 3825307"/>
                <a:gd name="connsiteY4" fmla="*/ 726582 h 4643950"/>
                <a:gd name="connsiteX5" fmla="*/ 3038475 w 3825307"/>
                <a:gd name="connsiteY5" fmla="*/ 682426 h 4643950"/>
                <a:gd name="connsiteX6" fmla="*/ 3273402 w 3825307"/>
                <a:gd name="connsiteY6" fmla="*/ 423619 h 4643950"/>
                <a:gd name="connsiteX7" fmla="*/ 3312183 w 3825307"/>
                <a:gd name="connsiteY7" fmla="*/ 303400 h 4643950"/>
                <a:gd name="connsiteX8" fmla="*/ 3264762 w 3825307"/>
                <a:gd name="connsiteY8" fmla="*/ 130793 h 4643950"/>
                <a:gd name="connsiteX9" fmla="*/ 3044802 w 3825307"/>
                <a:gd name="connsiteY9" fmla="*/ 11118 h 4643950"/>
                <a:gd name="connsiteX10" fmla="*/ 2609646 w 3825307"/>
                <a:gd name="connsiteY10" fmla="*/ 94802 h 4643950"/>
                <a:gd name="connsiteX11" fmla="*/ 2444047 w 3825307"/>
                <a:gd name="connsiteY11" fmla="*/ 354222 h 4643950"/>
                <a:gd name="connsiteX12" fmla="*/ 2471806 w 3825307"/>
                <a:gd name="connsiteY12" fmla="*/ 690659 h 4643950"/>
                <a:gd name="connsiteX13" fmla="*/ 2423841 w 3825307"/>
                <a:gd name="connsiteY13" fmla="*/ 828227 h 4643950"/>
                <a:gd name="connsiteX14" fmla="*/ 2177891 w 3825307"/>
                <a:gd name="connsiteY14" fmla="*/ 880547 h 4643950"/>
                <a:gd name="connsiteX15" fmla="*/ 1758587 w 3825307"/>
                <a:gd name="connsiteY15" fmla="*/ 788290 h 4643950"/>
                <a:gd name="connsiteX16" fmla="*/ 1340100 w 3825307"/>
                <a:gd name="connsiteY16" fmla="*/ 682767 h 4643950"/>
                <a:gd name="connsiteX17" fmla="*/ 1325404 w 3825307"/>
                <a:gd name="connsiteY17" fmla="*/ 674398 h 4643950"/>
                <a:gd name="connsiteX18" fmla="*/ 1297373 w 3825307"/>
                <a:gd name="connsiteY18" fmla="*/ 669364 h 4643950"/>
                <a:gd name="connsiteX19" fmla="*/ 1275193 w 3825307"/>
                <a:gd name="connsiteY19" fmla="*/ 712430 h 4643950"/>
                <a:gd name="connsiteX20" fmla="*/ 760299 w 3825307"/>
                <a:gd name="connsiteY20" fmla="*/ 1694798 h 4643950"/>
                <a:gd name="connsiteX21" fmla="*/ 707912 w 3825307"/>
                <a:gd name="connsiteY21" fmla="*/ 1830461 h 4643950"/>
                <a:gd name="connsiteX22" fmla="*/ 749413 w 3825307"/>
                <a:gd name="connsiteY22" fmla="*/ 1970887 h 4643950"/>
                <a:gd name="connsiteX23" fmla="*/ 981687 w 3825307"/>
                <a:gd name="connsiteY23" fmla="*/ 2013409 h 4643950"/>
                <a:gd name="connsiteX24" fmla="*/ 1352550 w 3825307"/>
                <a:gd name="connsiteY24" fmla="*/ 1943061 h 4643950"/>
                <a:gd name="connsiteX25" fmla="*/ 1558834 w 3825307"/>
                <a:gd name="connsiteY25" fmla="*/ 2214795 h 4643950"/>
                <a:gd name="connsiteX26" fmla="*/ 1173684 w 3825307"/>
                <a:gd name="connsiteY26" fmla="*/ 2603892 h 4643950"/>
                <a:gd name="connsiteX27" fmla="*/ 868000 w 3825307"/>
                <a:gd name="connsiteY27" fmla="*/ 2463329 h 4643950"/>
                <a:gd name="connsiteX28" fmla="*/ 796834 w 3825307"/>
                <a:gd name="connsiteY28" fmla="*/ 2314195 h 4643950"/>
                <a:gd name="connsiteX29" fmla="*/ 625929 w 3825307"/>
                <a:gd name="connsiteY29" fmla="*/ 2218877 h 4643950"/>
                <a:gd name="connsiteX30" fmla="*/ 450941 w 3825307"/>
                <a:gd name="connsiteY30" fmla="*/ 2326237 h 4643950"/>
                <a:gd name="connsiteX31" fmla="*/ 69396 w 3825307"/>
                <a:gd name="connsiteY31" fmla="*/ 2984755 h 4643950"/>
                <a:gd name="connsiteX32" fmla="*/ 0 w 3825307"/>
                <a:gd name="connsiteY32" fmla="*/ 3203422 h 4643950"/>
                <a:gd name="connsiteX33" fmla="*/ 122600 w 3825307"/>
                <a:gd name="connsiteY33" fmla="*/ 3220499 h 4643950"/>
                <a:gd name="connsiteX34" fmla="*/ 271054 w 3825307"/>
                <a:gd name="connsiteY34" fmla="*/ 3240842 h 4643950"/>
                <a:gd name="connsiteX35" fmla="*/ 828947 w 3825307"/>
                <a:gd name="connsiteY35" fmla="*/ 3362626 h 4643950"/>
                <a:gd name="connsiteX36" fmla="*/ 1098777 w 3825307"/>
                <a:gd name="connsiteY36" fmla="*/ 3673004 h 4643950"/>
                <a:gd name="connsiteX37" fmla="*/ 890996 w 3825307"/>
                <a:gd name="connsiteY37" fmla="*/ 3907184 h 4643950"/>
                <a:gd name="connsiteX38" fmla="*/ 646407 w 3825307"/>
                <a:gd name="connsiteY38" fmla="*/ 4230897 h 4643950"/>
                <a:gd name="connsiteX39" fmla="*/ 817177 w 3825307"/>
                <a:gd name="connsiteY39" fmla="*/ 4608292 h 4643950"/>
                <a:gd name="connsiteX40" fmla="*/ 1031081 w 3825307"/>
                <a:gd name="connsiteY40" fmla="*/ 4642037 h 4643950"/>
                <a:gd name="connsiteX41" fmla="*/ 1473041 w 3825307"/>
                <a:gd name="connsiteY41" fmla="*/ 4332815 h 4643950"/>
                <a:gd name="connsiteX42" fmla="*/ 1506787 w 3825307"/>
                <a:gd name="connsiteY42" fmla="*/ 4180687 h 4643950"/>
                <a:gd name="connsiteX43" fmla="*/ 1474402 w 3825307"/>
                <a:gd name="connsiteY43" fmla="*/ 4059583 h 4643950"/>
                <a:gd name="connsiteX44" fmla="*/ 1465217 w 3825307"/>
                <a:gd name="connsiteY44" fmla="*/ 3929431 h 4643950"/>
                <a:gd name="connsiteX45" fmla="*/ 1565706 w 3825307"/>
                <a:gd name="connsiteY45" fmla="*/ 3681237 h 4643950"/>
                <a:gd name="connsiteX46" fmla="*/ 1656942 w 3825307"/>
                <a:gd name="connsiteY46" fmla="*/ 3614834 h 4643950"/>
                <a:gd name="connsiteX47" fmla="*/ 1928064 w 3825307"/>
                <a:gd name="connsiteY47" fmla="*/ 3622930 h 4643950"/>
                <a:gd name="connsiteX48" fmla="*/ 2266066 w 3825307"/>
                <a:gd name="connsiteY48" fmla="*/ 3766282 h 4643950"/>
                <a:gd name="connsiteX49" fmla="*/ 2568280 w 3825307"/>
                <a:gd name="connsiteY49" fmla="*/ 3875139 h 4643950"/>
                <a:gd name="connsiteX50" fmla="*/ 2733267 w 3825307"/>
                <a:gd name="connsiteY50" fmla="*/ 3686884 h 4643950"/>
                <a:gd name="connsiteX51" fmla="*/ 2877843 w 3825307"/>
                <a:gd name="connsiteY51" fmla="*/ 3461617 h 4643950"/>
                <a:gd name="connsiteX52" fmla="*/ 3073582 w 3825307"/>
                <a:gd name="connsiteY52" fmla="*/ 2964617 h 4643950"/>
                <a:gd name="connsiteX53" fmla="*/ 3092563 w 3825307"/>
                <a:gd name="connsiteY53" fmla="*/ 2844738 h 4643950"/>
                <a:gd name="connsiteX54" fmla="*/ 2954587 w 3825307"/>
                <a:gd name="connsiteY54" fmla="*/ 2684582 h 4643950"/>
                <a:gd name="connsiteX55" fmla="*/ 2732110 w 3825307"/>
                <a:gd name="connsiteY55" fmla="*/ 2686827 h 4643950"/>
                <a:gd name="connsiteX56" fmla="*/ 2479562 w 3825307"/>
                <a:gd name="connsiteY56" fmla="*/ 2701454 h 4643950"/>
                <a:gd name="connsiteX57" fmla="*/ 2291443 w 3825307"/>
                <a:gd name="connsiteY57" fmla="*/ 2556198 h 4643950"/>
                <a:gd name="connsiteX58" fmla="*/ 2310289 w 3825307"/>
                <a:gd name="connsiteY58" fmla="*/ 2365358 h 4643950"/>
                <a:gd name="connsiteX59" fmla="*/ 2505007 w 3825307"/>
                <a:gd name="connsiteY59" fmla="*/ 2128254 h 4643950"/>
                <a:gd name="connsiteX60" fmla="*/ 2807154 w 3825307"/>
                <a:gd name="connsiteY60" fmla="*/ 2103080 h 4643950"/>
                <a:gd name="connsiteX61" fmla="*/ 2947579 w 3825307"/>
                <a:gd name="connsiteY61" fmla="*/ 2220714 h 4643950"/>
                <a:gd name="connsiteX62" fmla="*/ 3011329 w 3825307"/>
                <a:gd name="connsiteY62" fmla="*/ 2314535 h 4643950"/>
                <a:gd name="connsiteX63" fmla="*/ 3200468 w 3825307"/>
                <a:gd name="connsiteY63" fmla="*/ 2388695 h 4643950"/>
                <a:gd name="connsiteX64" fmla="*/ 3447710 w 3825307"/>
                <a:gd name="connsiteY64" fmla="*/ 2227722 h 4643950"/>
                <a:gd name="connsiteX65" fmla="*/ 3508534 w 3825307"/>
                <a:gd name="connsiteY65" fmla="*/ 2091650 h 4643950"/>
                <a:gd name="connsiteX66" fmla="*/ 3698013 w 3825307"/>
                <a:gd name="connsiteY66" fmla="*/ 1523688 h 4643950"/>
                <a:gd name="connsiteX67" fmla="*/ 3825308 w 3825307"/>
                <a:gd name="connsiteY67" fmla="*/ 1281957 h 4643950"/>
                <a:gd name="connsiteX68" fmla="*/ 3784487 w 3825307"/>
                <a:gd name="connsiteY68" fmla="*/ 1281957 h 4643950"/>
                <a:gd name="connsiteX69" fmla="*/ 3398656 w 3825307"/>
                <a:gd name="connsiteY69" fmla="*/ 1287604 h 46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25307" h="4643950">
                  <a:moveTo>
                    <a:pt x="3398656" y="1287604"/>
                  </a:moveTo>
                  <a:cubicBezTo>
                    <a:pt x="3227410" y="1272773"/>
                    <a:pt x="3066029" y="1228549"/>
                    <a:pt x="2923427" y="1128673"/>
                  </a:cubicBezTo>
                  <a:cubicBezTo>
                    <a:pt x="2867365" y="1089416"/>
                    <a:pt x="2816815" y="1044172"/>
                    <a:pt x="2781368" y="984505"/>
                  </a:cubicBezTo>
                  <a:cubicBezTo>
                    <a:pt x="2749051" y="930145"/>
                    <a:pt x="2754086" y="886874"/>
                    <a:pt x="2797765" y="840405"/>
                  </a:cubicBezTo>
                  <a:cubicBezTo>
                    <a:pt x="2842940" y="792304"/>
                    <a:pt x="2898253" y="758082"/>
                    <a:pt x="2955404" y="726582"/>
                  </a:cubicBezTo>
                  <a:cubicBezTo>
                    <a:pt x="2982890" y="711410"/>
                    <a:pt x="3010104" y="695694"/>
                    <a:pt x="3038475" y="682426"/>
                  </a:cubicBezTo>
                  <a:cubicBezTo>
                    <a:pt x="3153183" y="628950"/>
                    <a:pt x="3224077" y="536082"/>
                    <a:pt x="3273402" y="423619"/>
                  </a:cubicBezTo>
                  <a:cubicBezTo>
                    <a:pt x="3290411" y="384906"/>
                    <a:pt x="3302658" y="344493"/>
                    <a:pt x="3312183" y="303400"/>
                  </a:cubicBezTo>
                  <a:cubicBezTo>
                    <a:pt x="3327423" y="237541"/>
                    <a:pt x="3307760" y="180663"/>
                    <a:pt x="3264762" y="130793"/>
                  </a:cubicBezTo>
                  <a:cubicBezTo>
                    <a:pt x="3206591" y="63370"/>
                    <a:pt x="3129983" y="26970"/>
                    <a:pt x="3044802" y="11118"/>
                  </a:cubicBezTo>
                  <a:cubicBezTo>
                    <a:pt x="2889545" y="-17729"/>
                    <a:pt x="2743064" y="9349"/>
                    <a:pt x="2609646" y="94802"/>
                  </a:cubicBezTo>
                  <a:cubicBezTo>
                    <a:pt x="2515281" y="155218"/>
                    <a:pt x="2463777" y="245229"/>
                    <a:pt x="2444047" y="354222"/>
                  </a:cubicBezTo>
                  <a:cubicBezTo>
                    <a:pt x="2423296" y="468794"/>
                    <a:pt x="2441190" y="580305"/>
                    <a:pt x="2471806" y="690659"/>
                  </a:cubicBezTo>
                  <a:cubicBezTo>
                    <a:pt x="2488951" y="752367"/>
                    <a:pt x="2476364" y="791012"/>
                    <a:pt x="2423841" y="828227"/>
                  </a:cubicBezTo>
                  <a:cubicBezTo>
                    <a:pt x="2349545" y="880819"/>
                    <a:pt x="2264977" y="892929"/>
                    <a:pt x="2177891" y="880547"/>
                  </a:cubicBezTo>
                  <a:cubicBezTo>
                    <a:pt x="2035969" y="860340"/>
                    <a:pt x="1897652" y="822172"/>
                    <a:pt x="1758587" y="788290"/>
                  </a:cubicBezTo>
                  <a:cubicBezTo>
                    <a:pt x="1618842" y="754204"/>
                    <a:pt x="1479777" y="717193"/>
                    <a:pt x="1340100" y="682767"/>
                  </a:cubicBezTo>
                  <a:cubicBezTo>
                    <a:pt x="1330575" y="680454"/>
                    <a:pt x="1326356" y="678004"/>
                    <a:pt x="1325404" y="674398"/>
                  </a:cubicBezTo>
                  <a:lnTo>
                    <a:pt x="1297373" y="669364"/>
                  </a:lnTo>
                  <a:cubicBezTo>
                    <a:pt x="1289957" y="683719"/>
                    <a:pt x="1282609" y="698075"/>
                    <a:pt x="1275193" y="712430"/>
                  </a:cubicBezTo>
                  <a:cubicBezTo>
                    <a:pt x="1105580" y="1040907"/>
                    <a:pt x="935355" y="1369111"/>
                    <a:pt x="760299" y="1694798"/>
                  </a:cubicBezTo>
                  <a:cubicBezTo>
                    <a:pt x="737167" y="1737865"/>
                    <a:pt x="716960" y="1782088"/>
                    <a:pt x="707912" y="1830461"/>
                  </a:cubicBezTo>
                  <a:cubicBezTo>
                    <a:pt x="697842" y="1884209"/>
                    <a:pt x="704238" y="1933399"/>
                    <a:pt x="749413" y="1970887"/>
                  </a:cubicBezTo>
                  <a:cubicBezTo>
                    <a:pt x="819422" y="2028990"/>
                    <a:pt x="897255" y="2024023"/>
                    <a:pt x="981687" y="2013409"/>
                  </a:cubicBezTo>
                  <a:cubicBezTo>
                    <a:pt x="976176" y="2021505"/>
                    <a:pt x="1237978" y="1927684"/>
                    <a:pt x="1352550" y="1943061"/>
                  </a:cubicBezTo>
                  <a:cubicBezTo>
                    <a:pt x="1491343" y="1961702"/>
                    <a:pt x="1577816" y="2075390"/>
                    <a:pt x="1558834" y="2214795"/>
                  </a:cubicBezTo>
                  <a:cubicBezTo>
                    <a:pt x="1532572" y="2407540"/>
                    <a:pt x="1362823" y="2573275"/>
                    <a:pt x="1173684" y="2603892"/>
                  </a:cubicBezTo>
                  <a:cubicBezTo>
                    <a:pt x="1014276" y="2629745"/>
                    <a:pt x="938281" y="2578786"/>
                    <a:pt x="868000" y="2463329"/>
                  </a:cubicBezTo>
                  <a:cubicBezTo>
                    <a:pt x="839221" y="2416045"/>
                    <a:pt x="819082" y="2364610"/>
                    <a:pt x="796834" y="2314195"/>
                  </a:cubicBezTo>
                  <a:cubicBezTo>
                    <a:pt x="765266" y="2242758"/>
                    <a:pt x="703421" y="2208264"/>
                    <a:pt x="625929" y="2218877"/>
                  </a:cubicBezTo>
                  <a:cubicBezTo>
                    <a:pt x="551770" y="2229014"/>
                    <a:pt x="495436" y="2269768"/>
                    <a:pt x="450941" y="2326237"/>
                  </a:cubicBezTo>
                  <a:cubicBezTo>
                    <a:pt x="292418" y="2527419"/>
                    <a:pt x="156278" y="2741868"/>
                    <a:pt x="69396" y="2984755"/>
                  </a:cubicBezTo>
                  <a:cubicBezTo>
                    <a:pt x="43883" y="3056737"/>
                    <a:pt x="18098" y="3128651"/>
                    <a:pt x="0" y="3203422"/>
                  </a:cubicBezTo>
                  <a:cubicBezTo>
                    <a:pt x="37624" y="3216485"/>
                    <a:pt x="83276" y="3215532"/>
                    <a:pt x="122600" y="3220499"/>
                  </a:cubicBezTo>
                  <a:cubicBezTo>
                    <a:pt x="172130" y="3226690"/>
                    <a:pt x="221660" y="3233494"/>
                    <a:pt x="271054" y="3240842"/>
                  </a:cubicBezTo>
                  <a:cubicBezTo>
                    <a:pt x="460602" y="3269076"/>
                    <a:pt x="645455" y="3307040"/>
                    <a:pt x="828947" y="3362626"/>
                  </a:cubicBezTo>
                  <a:cubicBezTo>
                    <a:pt x="966311" y="3405896"/>
                    <a:pt x="1117963" y="3510671"/>
                    <a:pt x="1098777" y="3673004"/>
                  </a:cubicBezTo>
                  <a:cubicBezTo>
                    <a:pt x="1085170" y="3788325"/>
                    <a:pt x="986450" y="3857925"/>
                    <a:pt x="890996" y="3907184"/>
                  </a:cubicBezTo>
                  <a:cubicBezTo>
                    <a:pt x="763973" y="3972770"/>
                    <a:pt x="682466" y="4094962"/>
                    <a:pt x="646407" y="4230897"/>
                  </a:cubicBezTo>
                  <a:cubicBezTo>
                    <a:pt x="606470" y="4381460"/>
                    <a:pt x="668179" y="4546039"/>
                    <a:pt x="817177" y="4608292"/>
                  </a:cubicBezTo>
                  <a:cubicBezTo>
                    <a:pt x="881199" y="4635030"/>
                    <a:pt x="961821" y="4649385"/>
                    <a:pt x="1031081" y="4642037"/>
                  </a:cubicBezTo>
                  <a:cubicBezTo>
                    <a:pt x="1226684" y="4621218"/>
                    <a:pt x="1384527" y="4508347"/>
                    <a:pt x="1473041" y="4332815"/>
                  </a:cubicBezTo>
                  <a:cubicBezTo>
                    <a:pt x="1496718" y="4285802"/>
                    <a:pt x="1511686" y="4233075"/>
                    <a:pt x="1506787" y="4180687"/>
                  </a:cubicBezTo>
                  <a:cubicBezTo>
                    <a:pt x="1502909" y="4138709"/>
                    <a:pt x="1486580" y="4099588"/>
                    <a:pt x="1474402" y="4059583"/>
                  </a:cubicBezTo>
                  <a:cubicBezTo>
                    <a:pt x="1460931" y="4015292"/>
                    <a:pt x="1459842" y="3975423"/>
                    <a:pt x="1465217" y="3929431"/>
                  </a:cubicBezTo>
                  <a:cubicBezTo>
                    <a:pt x="1472225" y="3835950"/>
                    <a:pt x="1504678" y="3752674"/>
                    <a:pt x="1565706" y="3681237"/>
                  </a:cubicBezTo>
                  <a:cubicBezTo>
                    <a:pt x="1590675" y="3651982"/>
                    <a:pt x="1621427" y="3630074"/>
                    <a:pt x="1656942" y="3614834"/>
                  </a:cubicBezTo>
                  <a:cubicBezTo>
                    <a:pt x="1748654" y="3575510"/>
                    <a:pt x="1838937" y="3585170"/>
                    <a:pt x="1928064" y="3622930"/>
                  </a:cubicBezTo>
                  <a:cubicBezTo>
                    <a:pt x="2040799" y="3670623"/>
                    <a:pt x="2152378" y="3720834"/>
                    <a:pt x="2266066" y="3766282"/>
                  </a:cubicBezTo>
                  <a:cubicBezTo>
                    <a:pt x="2365670" y="3806082"/>
                    <a:pt x="2466499" y="3842073"/>
                    <a:pt x="2568280" y="3875139"/>
                  </a:cubicBezTo>
                  <a:cubicBezTo>
                    <a:pt x="2634071" y="3837175"/>
                    <a:pt x="2688363" y="3747708"/>
                    <a:pt x="2733267" y="3686884"/>
                  </a:cubicBezTo>
                  <a:cubicBezTo>
                    <a:pt x="2786267" y="3615038"/>
                    <a:pt x="2834640" y="3539791"/>
                    <a:pt x="2877843" y="3461617"/>
                  </a:cubicBezTo>
                  <a:cubicBezTo>
                    <a:pt x="2964316" y="3305408"/>
                    <a:pt x="3030515" y="3137904"/>
                    <a:pt x="3073582" y="2964617"/>
                  </a:cubicBezTo>
                  <a:cubicBezTo>
                    <a:pt x="3083447" y="2924816"/>
                    <a:pt x="3092495" y="2885967"/>
                    <a:pt x="3092563" y="2844738"/>
                  </a:cubicBezTo>
                  <a:cubicBezTo>
                    <a:pt x="3092700" y="2755611"/>
                    <a:pt x="3042897" y="2698529"/>
                    <a:pt x="2954587" y="2684582"/>
                  </a:cubicBezTo>
                  <a:cubicBezTo>
                    <a:pt x="2880224" y="2672811"/>
                    <a:pt x="2806201" y="2679955"/>
                    <a:pt x="2732110" y="2686827"/>
                  </a:cubicBezTo>
                  <a:cubicBezTo>
                    <a:pt x="2648086" y="2694651"/>
                    <a:pt x="2564538" y="2708054"/>
                    <a:pt x="2479562" y="2701454"/>
                  </a:cubicBezTo>
                  <a:cubicBezTo>
                    <a:pt x="2385876" y="2694175"/>
                    <a:pt x="2311513" y="2639270"/>
                    <a:pt x="2291443" y="2556198"/>
                  </a:cubicBezTo>
                  <a:cubicBezTo>
                    <a:pt x="2275727" y="2491088"/>
                    <a:pt x="2287633" y="2427475"/>
                    <a:pt x="2310289" y="2365358"/>
                  </a:cubicBezTo>
                  <a:cubicBezTo>
                    <a:pt x="2347436" y="2263441"/>
                    <a:pt x="2405403" y="2178124"/>
                    <a:pt x="2505007" y="2128254"/>
                  </a:cubicBezTo>
                  <a:cubicBezTo>
                    <a:pt x="2601822" y="2079744"/>
                    <a:pt x="2703535" y="2073009"/>
                    <a:pt x="2807154" y="2103080"/>
                  </a:cubicBezTo>
                  <a:cubicBezTo>
                    <a:pt x="2870631" y="2121518"/>
                    <a:pt x="2910500" y="2170232"/>
                    <a:pt x="2947579" y="2220714"/>
                  </a:cubicBezTo>
                  <a:cubicBezTo>
                    <a:pt x="2969963" y="2251194"/>
                    <a:pt x="2990238" y="2283171"/>
                    <a:pt x="3011329" y="2314535"/>
                  </a:cubicBezTo>
                  <a:cubicBezTo>
                    <a:pt x="3057933" y="2383660"/>
                    <a:pt x="3119369" y="2409105"/>
                    <a:pt x="3200468" y="2388695"/>
                  </a:cubicBezTo>
                  <a:cubicBezTo>
                    <a:pt x="3300889" y="2363385"/>
                    <a:pt x="3382804" y="2306711"/>
                    <a:pt x="3447710" y="2227722"/>
                  </a:cubicBezTo>
                  <a:cubicBezTo>
                    <a:pt x="3479483" y="2189009"/>
                    <a:pt x="3491593" y="2138527"/>
                    <a:pt x="3508534" y="2091650"/>
                  </a:cubicBezTo>
                  <a:cubicBezTo>
                    <a:pt x="3576365" y="1903872"/>
                    <a:pt x="3632563" y="1712283"/>
                    <a:pt x="3698013" y="1523688"/>
                  </a:cubicBezTo>
                  <a:cubicBezTo>
                    <a:pt x="3724615" y="1447012"/>
                    <a:pt x="3780405" y="1348428"/>
                    <a:pt x="3825308" y="1281957"/>
                  </a:cubicBezTo>
                  <a:cubicBezTo>
                    <a:pt x="3791290" y="1281957"/>
                    <a:pt x="3784487" y="1281957"/>
                    <a:pt x="3784487" y="1281957"/>
                  </a:cubicBezTo>
                  <a:cubicBezTo>
                    <a:pt x="3750605" y="1282093"/>
                    <a:pt x="3514861" y="1297674"/>
                    <a:pt x="3398656" y="1287604"/>
                  </a:cubicBezTo>
                  <a:close/>
                </a:path>
              </a:pathLst>
            </a:custGeom>
            <a:solidFill>
              <a:schemeClr val="accent4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9456036-1A72-4B8D-9E65-A654821E5F96}"/>
                </a:ext>
              </a:extLst>
            </p:cNvPr>
            <p:cNvSpPr/>
            <p:nvPr/>
          </p:nvSpPr>
          <p:spPr>
            <a:xfrm>
              <a:off x="6099084" y="1589699"/>
              <a:ext cx="2597035" cy="2754435"/>
            </a:xfrm>
            <a:custGeom>
              <a:avLst/>
              <a:gdLst>
                <a:gd name="connsiteX0" fmla="*/ 3855040 w 3858187"/>
                <a:gd name="connsiteY0" fmla="*/ 1505536 h 4092023"/>
                <a:gd name="connsiteX1" fmla="*/ 3835513 w 3858187"/>
                <a:gd name="connsiteY1" fmla="*/ 1479954 h 4092023"/>
                <a:gd name="connsiteX2" fmla="*/ 3747815 w 3858187"/>
                <a:gd name="connsiteY2" fmla="*/ 1472130 h 4092023"/>
                <a:gd name="connsiteX3" fmla="*/ 3209381 w 3858187"/>
                <a:gd name="connsiteY3" fmla="*/ 1378241 h 4092023"/>
                <a:gd name="connsiteX4" fmla="*/ 2780824 w 3858187"/>
                <a:gd name="connsiteY4" fmla="*/ 1183727 h 4092023"/>
                <a:gd name="connsiteX5" fmla="*/ 2725239 w 3858187"/>
                <a:gd name="connsiteY5" fmla="*/ 977919 h 4092023"/>
                <a:gd name="connsiteX6" fmla="*/ 2940980 w 3858187"/>
                <a:gd name="connsiteY6" fmla="*/ 731358 h 4092023"/>
                <a:gd name="connsiteX7" fmla="*/ 3229791 w 3858187"/>
                <a:gd name="connsiteY7" fmla="*/ 406827 h 4092023"/>
                <a:gd name="connsiteX8" fmla="*/ 3103449 w 3858187"/>
                <a:gd name="connsiteY8" fmla="*/ 62362 h 4092023"/>
                <a:gd name="connsiteX9" fmla="*/ 2508069 w 3858187"/>
                <a:gd name="connsiteY9" fmla="*/ 163940 h 4092023"/>
                <a:gd name="connsiteX10" fmla="*/ 2360907 w 3858187"/>
                <a:gd name="connsiteY10" fmla="*/ 479421 h 4092023"/>
                <a:gd name="connsiteX11" fmla="*/ 2400572 w 3858187"/>
                <a:gd name="connsiteY11" fmla="*/ 741359 h 4092023"/>
                <a:gd name="connsiteX12" fmla="*/ 2266134 w 3858187"/>
                <a:gd name="connsiteY12" fmla="*/ 942404 h 4092023"/>
                <a:gd name="connsiteX13" fmla="*/ 1848394 w 3858187"/>
                <a:gd name="connsiteY13" fmla="*/ 1057793 h 4092023"/>
                <a:gd name="connsiteX14" fmla="*/ 1157424 w 3858187"/>
                <a:gd name="connsiteY14" fmla="*/ 949752 h 4092023"/>
                <a:gd name="connsiteX15" fmla="*/ 1015297 w 3858187"/>
                <a:gd name="connsiteY15" fmla="*/ 1143722 h 4092023"/>
                <a:gd name="connsiteX16" fmla="*/ 836363 w 3858187"/>
                <a:gd name="connsiteY16" fmla="*/ 1429132 h 4092023"/>
                <a:gd name="connsiteX17" fmla="*/ 715804 w 3858187"/>
                <a:gd name="connsiteY17" fmla="*/ 1720801 h 4092023"/>
                <a:gd name="connsiteX18" fmla="*/ 710633 w 3858187"/>
                <a:gd name="connsiteY18" fmla="*/ 1772032 h 4092023"/>
                <a:gd name="connsiteX19" fmla="*/ 841738 w 3858187"/>
                <a:gd name="connsiteY19" fmla="*/ 1952326 h 4092023"/>
                <a:gd name="connsiteX20" fmla="*/ 1052172 w 3858187"/>
                <a:gd name="connsiteY20" fmla="*/ 1973418 h 4092023"/>
                <a:gd name="connsiteX21" fmla="*/ 1093334 w 3858187"/>
                <a:gd name="connsiteY21" fmla="*/ 1961919 h 4092023"/>
                <a:gd name="connsiteX22" fmla="*/ 1408884 w 3858187"/>
                <a:gd name="connsiteY22" fmla="*/ 1893271 h 4092023"/>
                <a:gd name="connsiteX23" fmla="*/ 1574142 w 3858187"/>
                <a:gd name="connsiteY23" fmla="*/ 1933276 h 4092023"/>
                <a:gd name="connsiteX24" fmla="*/ 1687762 w 3858187"/>
                <a:gd name="connsiteY24" fmla="*/ 2200725 h 4092023"/>
                <a:gd name="connsiteX25" fmla="*/ 1244237 w 3858187"/>
                <a:gd name="connsiteY25" fmla="*/ 2516819 h 4092023"/>
                <a:gd name="connsiteX26" fmla="*/ 1053669 w 3858187"/>
                <a:gd name="connsiteY26" fmla="*/ 2428576 h 4092023"/>
                <a:gd name="connsiteX27" fmla="*/ 969509 w 3858187"/>
                <a:gd name="connsiteY27" fmla="*/ 2318903 h 4092023"/>
                <a:gd name="connsiteX28" fmla="*/ 914196 w 3858187"/>
                <a:gd name="connsiteY28" fmla="*/ 2267196 h 4092023"/>
                <a:gd name="connsiteX29" fmla="*/ 703149 w 3858187"/>
                <a:gd name="connsiteY29" fmla="*/ 2233042 h 4092023"/>
                <a:gd name="connsiteX30" fmla="*/ 465772 w 3858187"/>
                <a:gd name="connsiteY30" fmla="*/ 2326523 h 4092023"/>
                <a:gd name="connsiteX31" fmla="*/ 330177 w 3858187"/>
                <a:gd name="connsiteY31" fmla="*/ 2559273 h 4092023"/>
                <a:gd name="connsiteX32" fmla="*/ 247242 w 3858187"/>
                <a:gd name="connsiteY32" fmla="*/ 2909453 h 4092023"/>
                <a:gd name="connsiteX33" fmla="*/ 40821 w 3858187"/>
                <a:gd name="connsiteY33" fmla="*/ 3382981 h 4092023"/>
                <a:gd name="connsiteX34" fmla="*/ 0 w 3858187"/>
                <a:gd name="connsiteY34" fmla="*/ 3444214 h 4092023"/>
                <a:gd name="connsiteX35" fmla="*/ 301398 w 3858187"/>
                <a:gd name="connsiteY35" fmla="*/ 3456188 h 4092023"/>
                <a:gd name="connsiteX36" fmla="*/ 891948 w 3858187"/>
                <a:gd name="connsiteY36" fmla="*/ 3627434 h 4092023"/>
                <a:gd name="connsiteX37" fmla="*/ 1167085 w 3858187"/>
                <a:gd name="connsiteY37" fmla="*/ 3632333 h 4092023"/>
                <a:gd name="connsiteX38" fmla="*/ 1264376 w 3858187"/>
                <a:gd name="connsiteY38" fmla="*/ 3485103 h 4092023"/>
                <a:gd name="connsiteX39" fmla="*/ 1249272 w 3858187"/>
                <a:gd name="connsiteY39" fmla="*/ 3359849 h 4092023"/>
                <a:gd name="connsiteX40" fmla="*/ 1336562 w 3858187"/>
                <a:gd name="connsiteY40" fmla="*/ 2943743 h 4092023"/>
                <a:gd name="connsiteX41" fmla="*/ 1561556 w 3858187"/>
                <a:gd name="connsiteY41" fmla="*/ 2795493 h 4092023"/>
                <a:gd name="connsiteX42" fmla="*/ 1787094 w 3858187"/>
                <a:gd name="connsiteY42" fmla="*/ 2774606 h 4092023"/>
                <a:gd name="connsiteX43" fmla="*/ 1914661 w 3858187"/>
                <a:gd name="connsiteY43" fmla="*/ 2800120 h 4092023"/>
                <a:gd name="connsiteX44" fmla="*/ 2019028 w 3858187"/>
                <a:gd name="connsiteY44" fmla="*/ 2886049 h 4092023"/>
                <a:gd name="connsiteX45" fmla="*/ 2016170 w 3858187"/>
                <a:gd name="connsiteY45" fmla="*/ 3256571 h 4092023"/>
                <a:gd name="connsiteX46" fmla="*/ 1848734 w 3858187"/>
                <a:gd name="connsiteY46" fmla="*/ 3392915 h 4092023"/>
                <a:gd name="connsiteX47" fmla="*/ 1656193 w 3858187"/>
                <a:gd name="connsiteY47" fmla="*/ 3509188 h 4092023"/>
                <a:gd name="connsiteX48" fmla="*/ 1556589 w 3858187"/>
                <a:gd name="connsiteY48" fmla="*/ 3698123 h 4092023"/>
                <a:gd name="connsiteX49" fmla="*/ 1611290 w 3858187"/>
                <a:gd name="connsiteY49" fmla="*/ 3820179 h 4092023"/>
                <a:gd name="connsiteX50" fmla="*/ 1822405 w 3858187"/>
                <a:gd name="connsiteY50" fmla="*/ 3947882 h 4092023"/>
                <a:gd name="connsiteX51" fmla="*/ 2314643 w 3858187"/>
                <a:gd name="connsiteY51" fmla="*/ 4080620 h 4092023"/>
                <a:gd name="connsiteX52" fmla="*/ 2631553 w 3858187"/>
                <a:gd name="connsiteY52" fmla="*/ 4082593 h 4092023"/>
                <a:gd name="connsiteX53" fmla="*/ 2725783 w 3858187"/>
                <a:gd name="connsiteY53" fmla="*/ 4071639 h 4092023"/>
                <a:gd name="connsiteX54" fmla="*/ 2726327 w 3858187"/>
                <a:gd name="connsiteY54" fmla="*/ 4076810 h 4092023"/>
                <a:gd name="connsiteX55" fmla="*/ 2770210 w 3858187"/>
                <a:gd name="connsiteY55" fmla="*/ 4057964 h 4092023"/>
                <a:gd name="connsiteX56" fmla="*/ 2869066 w 3858187"/>
                <a:gd name="connsiteY56" fmla="*/ 3832425 h 4092023"/>
                <a:gd name="connsiteX57" fmla="*/ 2914514 w 3858187"/>
                <a:gd name="connsiteY57" fmla="*/ 3737788 h 4092023"/>
                <a:gd name="connsiteX58" fmla="*/ 2966969 w 3858187"/>
                <a:gd name="connsiteY58" fmla="*/ 3611037 h 4092023"/>
                <a:gd name="connsiteX59" fmla="*/ 3021058 w 3858187"/>
                <a:gd name="connsiteY59" fmla="*/ 3494560 h 4092023"/>
                <a:gd name="connsiteX60" fmla="*/ 3064193 w 3858187"/>
                <a:gd name="connsiteY60" fmla="*/ 3391826 h 4092023"/>
                <a:gd name="connsiteX61" fmla="*/ 3145835 w 3858187"/>
                <a:gd name="connsiteY61" fmla="*/ 3202959 h 4092023"/>
                <a:gd name="connsiteX62" fmla="*/ 3155973 w 3858187"/>
                <a:gd name="connsiteY62" fmla="*/ 3092061 h 4092023"/>
                <a:gd name="connsiteX63" fmla="*/ 2769326 w 3858187"/>
                <a:gd name="connsiteY63" fmla="*/ 2877612 h 4092023"/>
                <a:gd name="connsiteX64" fmla="*/ 2549707 w 3858187"/>
                <a:gd name="connsiteY64" fmla="*/ 2916120 h 4092023"/>
                <a:gd name="connsiteX65" fmla="*/ 2269876 w 3858187"/>
                <a:gd name="connsiteY65" fmla="*/ 2714463 h 4092023"/>
                <a:gd name="connsiteX66" fmla="*/ 2288449 w 3858187"/>
                <a:gd name="connsiteY66" fmla="*/ 2518724 h 4092023"/>
                <a:gd name="connsiteX67" fmla="*/ 2505347 w 3858187"/>
                <a:gd name="connsiteY67" fmla="*/ 2255902 h 4092023"/>
                <a:gd name="connsiteX68" fmla="*/ 2993843 w 3858187"/>
                <a:gd name="connsiteY68" fmla="*/ 2304548 h 4092023"/>
                <a:gd name="connsiteX69" fmla="*/ 3140120 w 3858187"/>
                <a:gd name="connsiteY69" fmla="*/ 2432455 h 4092023"/>
                <a:gd name="connsiteX70" fmla="*/ 3605621 w 3858187"/>
                <a:gd name="connsiteY70" fmla="*/ 2417895 h 4092023"/>
                <a:gd name="connsiteX71" fmla="*/ 3790814 w 3858187"/>
                <a:gd name="connsiteY71" fmla="*/ 2015532 h 4092023"/>
                <a:gd name="connsiteX72" fmla="*/ 3838439 w 3858187"/>
                <a:gd name="connsiteY72" fmla="*/ 1722434 h 4092023"/>
                <a:gd name="connsiteX73" fmla="*/ 3855040 w 3858187"/>
                <a:gd name="connsiteY73" fmla="*/ 1505536 h 4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58187" h="4092023">
                  <a:moveTo>
                    <a:pt x="3855040" y="1505536"/>
                  </a:moveTo>
                  <a:cubicBezTo>
                    <a:pt x="3851774" y="1489956"/>
                    <a:pt x="3845651" y="1480159"/>
                    <a:pt x="3835513" y="1479954"/>
                  </a:cubicBezTo>
                  <a:cubicBezTo>
                    <a:pt x="3806258" y="1479614"/>
                    <a:pt x="3777003" y="1475328"/>
                    <a:pt x="3747815" y="1472130"/>
                  </a:cubicBezTo>
                  <a:cubicBezTo>
                    <a:pt x="3566772" y="1452264"/>
                    <a:pt x="3385661" y="1424778"/>
                    <a:pt x="3209381" y="1378241"/>
                  </a:cubicBezTo>
                  <a:cubicBezTo>
                    <a:pt x="3058477" y="1338372"/>
                    <a:pt x="2898253" y="1292108"/>
                    <a:pt x="2780824" y="1183727"/>
                  </a:cubicBezTo>
                  <a:cubicBezTo>
                    <a:pt x="2720068" y="1127666"/>
                    <a:pt x="2691289" y="1056772"/>
                    <a:pt x="2725239" y="977919"/>
                  </a:cubicBezTo>
                  <a:cubicBezTo>
                    <a:pt x="2770550" y="872600"/>
                    <a:pt x="2844846" y="792318"/>
                    <a:pt x="2940980" y="731358"/>
                  </a:cubicBezTo>
                  <a:cubicBezTo>
                    <a:pt x="3071881" y="648354"/>
                    <a:pt x="3198223" y="571610"/>
                    <a:pt x="3229791" y="406827"/>
                  </a:cubicBezTo>
                  <a:cubicBezTo>
                    <a:pt x="3253740" y="281846"/>
                    <a:pt x="3213123" y="135977"/>
                    <a:pt x="3103449" y="62362"/>
                  </a:cubicBezTo>
                  <a:cubicBezTo>
                    <a:pt x="2918460" y="-61871"/>
                    <a:pt x="2654073" y="13785"/>
                    <a:pt x="2508069" y="163940"/>
                  </a:cubicBezTo>
                  <a:cubicBezTo>
                    <a:pt x="2433025" y="241160"/>
                    <a:pt x="2348389" y="367026"/>
                    <a:pt x="2360907" y="479421"/>
                  </a:cubicBezTo>
                  <a:cubicBezTo>
                    <a:pt x="2370977" y="569501"/>
                    <a:pt x="2420847" y="648286"/>
                    <a:pt x="2400572" y="741359"/>
                  </a:cubicBezTo>
                  <a:cubicBezTo>
                    <a:pt x="2382135" y="825995"/>
                    <a:pt x="2333217" y="890697"/>
                    <a:pt x="2266134" y="942404"/>
                  </a:cubicBezTo>
                  <a:cubicBezTo>
                    <a:pt x="2142785" y="1037450"/>
                    <a:pt x="2002427" y="1072557"/>
                    <a:pt x="1848394" y="1057793"/>
                  </a:cubicBezTo>
                  <a:cubicBezTo>
                    <a:pt x="1615916" y="1035545"/>
                    <a:pt x="1385820" y="998398"/>
                    <a:pt x="1157424" y="949752"/>
                  </a:cubicBezTo>
                  <a:cubicBezTo>
                    <a:pt x="1118303" y="941452"/>
                    <a:pt x="1038089" y="1108139"/>
                    <a:pt x="1015297" y="1143722"/>
                  </a:cubicBezTo>
                  <a:cubicBezTo>
                    <a:pt x="954813" y="1238360"/>
                    <a:pt x="893105" y="1332317"/>
                    <a:pt x="836363" y="1429132"/>
                  </a:cubicBezTo>
                  <a:cubicBezTo>
                    <a:pt x="782683" y="1520708"/>
                    <a:pt x="734786" y="1614869"/>
                    <a:pt x="715804" y="1720801"/>
                  </a:cubicBezTo>
                  <a:cubicBezTo>
                    <a:pt x="712810" y="1737674"/>
                    <a:pt x="710973" y="1754887"/>
                    <a:pt x="710633" y="1772032"/>
                  </a:cubicBezTo>
                  <a:cubicBezTo>
                    <a:pt x="708728" y="1864152"/>
                    <a:pt x="753155" y="1926949"/>
                    <a:pt x="841738" y="1952326"/>
                  </a:cubicBezTo>
                  <a:cubicBezTo>
                    <a:pt x="910250" y="1971921"/>
                    <a:pt x="980871" y="1978520"/>
                    <a:pt x="1052172" y="1973418"/>
                  </a:cubicBezTo>
                  <a:cubicBezTo>
                    <a:pt x="1066460" y="1972397"/>
                    <a:pt x="1079999" y="1967634"/>
                    <a:pt x="1093334" y="1961919"/>
                  </a:cubicBezTo>
                  <a:cubicBezTo>
                    <a:pt x="1194095" y="1918921"/>
                    <a:pt x="1298598" y="1891979"/>
                    <a:pt x="1408884" y="1893271"/>
                  </a:cubicBezTo>
                  <a:cubicBezTo>
                    <a:pt x="1466782" y="1893952"/>
                    <a:pt x="1522231" y="1907763"/>
                    <a:pt x="1574142" y="1933276"/>
                  </a:cubicBezTo>
                  <a:cubicBezTo>
                    <a:pt x="1680210" y="1985460"/>
                    <a:pt x="1722664" y="2086493"/>
                    <a:pt x="1687762" y="2200725"/>
                  </a:cubicBezTo>
                  <a:cubicBezTo>
                    <a:pt x="1630476" y="2388095"/>
                    <a:pt x="1439227" y="2523554"/>
                    <a:pt x="1244237" y="2516819"/>
                  </a:cubicBezTo>
                  <a:cubicBezTo>
                    <a:pt x="1167561" y="2514166"/>
                    <a:pt x="1108574" y="2476338"/>
                    <a:pt x="1053669" y="2428576"/>
                  </a:cubicBezTo>
                  <a:cubicBezTo>
                    <a:pt x="1018359" y="2397824"/>
                    <a:pt x="988355" y="2362718"/>
                    <a:pt x="969509" y="2318903"/>
                  </a:cubicBezTo>
                  <a:cubicBezTo>
                    <a:pt x="958827" y="2294002"/>
                    <a:pt x="937736" y="2279034"/>
                    <a:pt x="914196" y="2267196"/>
                  </a:cubicBezTo>
                  <a:cubicBezTo>
                    <a:pt x="847453" y="2233586"/>
                    <a:pt x="775675" y="2227463"/>
                    <a:pt x="703149" y="2233042"/>
                  </a:cubicBezTo>
                  <a:cubicBezTo>
                    <a:pt x="615043" y="2239845"/>
                    <a:pt x="534557" y="2269101"/>
                    <a:pt x="465772" y="2326523"/>
                  </a:cubicBezTo>
                  <a:cubicBezTo>
                    <a:pt x="392498" y="2387687"/>
                    <a:pt x="352969" y="2468650"/>
                    <a:pt x="330177" y="2559273"/>
                  </a:cubicBezTo>
                  <a:cubicBezTo>
                    <a:pt x="300922" y="2675614"/>
                    <a:pt x="277722" y="2793316"/>
                    <a:pt x="247242" y="2909453"/>
                  </a:cubicBezTo>
                  <a:cubicBezTo>
                    <a:pt x="200842" y="3086210"/>
                    <a:pt x="143691" y="3233439"/>
                    <a:pt x="40821" y="3382981"/>
                  </a:cubicBezTo>
                  <a:cubicBezTo>
                    <a:pt x="22928" y="3408971"/>
                    <a:pt x="20411" y="3416999"/>
                    <a:pt x="0" y="3444214"/>
                  </a:cubicBezTo>
                  <a:cubicBezTo>
                    <a:pt x="0" y="3444214"/>
                    <a:pt x="211591" y="3458501"/>
                    <a:pt x="301398" y="3456188"/>
                  </a:cubicBezTo>
                  <a:cubicBezTo>
                    <a:pt x="516935" y="3450609"/>
                    <a:pt x="707640" y="3526061"/>
                    <a:pt x="891948" y="3627434"/>
                  </a:cubicBezTo>
                  <a:cubicBezTo>
                    <a:pt x="981551" y="3676760"/>
                    <a:pt x="1075373" y="3671725"/>
                    <a:pt x="1167085" y="3632333"/>
                  </a:cubicBezTo>
                  <a:cubicBezTo>
                    <a:pt x="1230086" y="3605254"/>
                    <a:pt x="1260225" y="3553275"/>
                    <a:pt x="1264376" y="3485103"/>
                  </a:cubicBezTo>
                  <a:cubicBezTo>
                    <a:pt x="1267029" y="3442241"/>
                    <a:pt x="1255055" y="3401487"/>
                    <a:pt x="1249272" y="3359849"/>
                  </a:cubicBezTo>
                  <a:cubicBezTo>
                    <a:pt x="1228453" y="3210783"/>
                    <a:pt x="1253150" y="3070970"/>
                    <a:pt x="1336562" y="2943743"/>
                  </a:cubicBezTo>
                  <a:cubicBezTo>
                    <a:pt x="1390106" y="2862100"/>
                    <a:pt x="1466714" y="2815700"/>
                    <a:pt x="1561556" y="2795493"/>
                  </a:cubicBezTo>
                  <a:cubicBezTo>
                    <a:pt x="1636123" y="2779573"/>
                    <a:pt x="1711030" y="2770388"/>
                    <a:pt x="1787094" y="2774606"/>
                  </a:cubicBezTo>
                  <a:cubicBezTo>
                    <a:pt x="1830569" y="2776988"/>
                    <a:pt x="1873431" y="2785016"/>
                    <a:pt x="1914661" y="2800120"/>
                  </a:cubicBezTo>
                  <a:cubicBezTo>
                    <a:pt x="1959565" y="2816584"/>
                    <a:pt x="1992562" y="2847404"/>
                    <a:pt x="2019028" y="2886049"/>
                  </a:cubicBezTo>
                  <a:cubicBezTo>
                    <a:pt x="2099514" y="3003682"/>
                    <a:pt x="2098902" y="3152817"/>
                    <a:pt x="2016170" y="3256571"/>
                  </a:cubicBezTo>
                  <a:cubicBezTo>
                    <a:pt x="1970450" y="3313925"/>
                    <a:pt x="1909422" y="3353454"/>
                    <a:pt x="1848734" y="3392915"/>
                  </a:cubicBezTo>
                  <a:cubicBezTo>
                    <a:pt x="1785869" y="3433804"/>
                    <a:pt x="1716949" y="3464692"/>
                    <a:pt x="1656193" y="3509188"/>
                  </a:cubicBezTo>
                  <a:cubicBezTo>
                    <a:pt x="1592240" y="3556064"/>
                    <a:pt x="1555364" y="3617228"/>
                    <a:pt x="1556589" y="3698123"/>
                  </a:cubicBezTo>
                  <a:cubicBezTo>
                    <a:pt x="1557270" y="3746360"/>
                    <a:pt x="1578701" y="3786025"/>
                    <a:pt x="1611290" y="3820179"/>
                  </a:cubicBezTo>
                  <a:cubicBezTo>
                    <a:pt x="1670073" y="3881819"/>
                    <a:pt x="1745116" y="3917198"/>
                    <a:pt x="1822405" y="3947882"/>
                  </a:cubicBezTo>
                  <a:cubicBezTo>
                    <a:pt x="1981336" y="4010951"/>
                    <a:pt x="2145302" y="4056331"/>
                    <a:pt x="2314643" y="4080620"/>
                  </a:cubicBezTo>
                  <a:cubicBezTo>
                    <a:pt x="2420031" y="4095724"/>
                    <a:pt x="2525826" y="4095247"/>
                    <a:pt x="2631553" y="4082593"/>
                  </a:cubicBezTo>
                  <a:cubicBezTo>
                    <a:pt x="2662646" y="4078851"/>
                    <a:pt x="2693738" y="4075381"/>
                    <a:pt x="2725783" y="4071639"/>
                  </a:cubicBezTo>
                  <a:cubicBezTo>
                    <a:pt x="2726327" y="4073476"/>
                    <a:pt x="2726395" y="4075109"/>
                    <a:pt x="2726327" y="4076810"/>
                  </a:cubicBezTo>
                  <a:lnTo>
                    <a:pt x="2770210" y="4057964"/>
                  </a:lnTo>
                  <a:cubicBezTo>
                    <a:pt x="2803343" y="3982920"/>
                    <a:pt x="2837701" y="3908285"/>
                    <a:pt x="2869066" y="3832425"/>
                  </a:cubicBezTo>
                  <a:cubicBezTo>
                    <a:pt x="2882537" y="3799905"/>
                    <a:pt x="2903900" y="3771193"/>
                    <a:pt x="2914514" y="3737788"/>
                  </a:cubicBezTo>
                  <a:cubicBezTo>
                    <a:pt x="2928461" y="3693905"/>
                    <a:pt x="2949348" y="3653220"/>
                    <a:pt x="2966969" y="3611037"/>
                  </a:cubicBezTo>
                  <a:cubicBezTo>
                    <a:pt x="2983502" y="3571440"/>
                    <a:pt x="3008131" y="3535314"/>
                    <a:pt x="3021058" y="3494560"/>
                  </a:cubicBezTo>
                  <a:cubicBezTo>
                    <a:pt x="3032420" y="3458773"/>
                    <a:pt x="3050177" y="3426184"/>
                    <a:pt x="3064193" y="3391826"/>
                  </a:cubicBezTo>
                  <a:cubicBezTo>
                    <a:pt x="3090114" y="3328349"/>
                    <a:pt x="3124472" y="3268682"/>
                    <a:pt x="3145835" y="3202959"/>
                  </a:cubicBezTo>
                  <a:cubicBezTo>
                    <a:pt x="3157810" y="3166084"/>
                    <a:pt x="3167267" y="3130433"/>
                    <a:pt x="3155973" y="3092061"/>
                  </a:cubicBezTo>
                  <a:cubicBezTo>
                    <a:pt x="3138351" y="2908160"/>
                    <a:pt x="2934517" y="2794132"/>
                    <a:pt x="2769326" y="2877612"/>
                  </a:cubicBezTo>
                  <a:cubicBezTo>
                    <a:pt x="2699181" y="2913059"/>
                    <a:pt x="2627471" y="2929047"/>
                    <a:pt x="2549707" y="2916120"/>
                  </a:cubicBezTo>
                  <a:cubicBezTo>
                    <a:pt x="2431120" y="2896458"/>
                    <a:pt x="2304982" y="2841213"/>
                    <a:pt x="2269876" y="2714463"/>
                  </a:cubicBezTo>
                  <a:cubicBezTo>
                    <a:pt x="2252050" y="2650169"/>
                    <a:pt x="2264160" y="2580840"/>
                    <a:pt x="2288449" y="2518724"/>
                  </a:cubicBezTo>
                  <a:cubicBezTo>
                    <a:pt x="2328931" y="2415242"/>
                    <a:pt x="2409349" y="2313392"/>
                    <a:pt x="2505347" y="2255902"/>
                  </a:cubicBezTo>
                  <a:cubicBezTo>
                    <a:pt x="2658291" y="2164394"/>
                    <a:pt x="2859541" y="2193445"/>
                    <a:pt x="2993843" y="2304548"/>
                  </a:cubicBezTo>
                  <a:cubicBezTo>
                    <a:pt x="3043850" y="2345913"/>
                    <a:pt x="3085012" y="2398165"/>
                    <a:pt x="3140120" y="2432455"/>
                  </a:cubicBezTo>
                  <a:cubicBezTo>
                    <a:pt x="3275308" y="2516547"/>
                    <a:pt x="3480231" y="2522670"/>
                    <a:pt x="3605621" y="2417895"/>
                  </a:cubicBezTo>
                  <a:cubicBezTo>
                    <a:pt x="3727200" y="2316386"/>
                    <a:pt x="3760470" y="2163101"/>
                    <a:pt x="3790814" y="2015532"/>
                  </a:cubicBezTo>
                  <a:cubicBezTo>
                    <a:pt x="3810748" y="1918581"/>
                    <a:pt x="3826600" y="1820745"/>
                    <a:pt x="3838439" y="1722434"/>
                  </a:cubicBezTo>
                  <a:cubicBezTo>
                    <a:pt x="3842045" y="1692770"/>
                    <a:pt x="3866810" y="1561597"/>
                    <a:pt x="3855040" y="1505536"/>
                  </a:cubicBez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1C401264-40DB-4E11-BFF8-54C813DE6F63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FB8872-E26C-4617-8509-301350F8BF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FA7998-931E-437D-8EF2-D58917A0DC5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2E325B7D-9573-4699-8D57-D8795698F744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1C34DF-3DB3-481C-9D96-466D7DE3202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3F79B1-6CDD-426B-B1F9-1D90899CED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id="{DA7A6F42-B069-4CB5-A671-63BFC4EFF541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DAA439-E99D-4799-BCD4-8335BB5734C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7673DA-0161-48EA-A375-323C9F8F22B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9D59D639-1D49-427B-8AA7-A6297866AB4A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3F0670-0A9A-4733-8EC1-85321C4638B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EBD9F-7F10-497D-A272-DF66C0EB46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7FCDF-226E-407E-A4D4-D1A148DEA332}"/>
              </a:ext>
            </a:extLst>
          </p:cNvPr>
          <p:cNvSpPr txBox="1"/>
          <p:nvPr/>
        </p:nvSpPr>
        <p:spPr>
          <a:xfrm>
            <a:off x="8445094" y="1244371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50CEB-5F62-4DE7-94CB-27E297DFBD62}"/>
              </a:ext>
            </a:extLst>
          </p:cNvPr>
          <p:cNvSpPr txBox="1"/>
          <p:nvPr/>
        </p:nvSpPr>
        <p:spPr>
          <a:xfrm>
            <a:off x="8434463" y="483549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EAE30-FEE1-4273-928A-F77F8086BECE}"/>
              </a:ext>
            </a:extLst>
          </p:cNvPr>
          <p:cNvSpPr txBox="1"/>
          <p:nvPr/>
        </p:nvSpPr>
        <p:spPr>
          <a:xfrm>
            <a:off x="8434465" y="1910828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FA90E-FB03-4F7E-8F1A-78EBE18193F2}"/>
              </a:ext>
            </a:extLst>
          </p:cNvPr>
          <p:cNvSpPr txBox="1"/>
          <p:nvPr/>
        </p:nvSpPr>
        <p:spPr>
          <a:xfrm>
            <a:off x="812075" y="4391094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3FDBEF-45A8-4EE4-8483-0E05FE1EF63A}"/>
              </a:ext>
            </a:extLst>
          </p:cNvPr>
          <p:cNvGrpSpPr/>
          <p:nvPr/>
        </p:nvGrpSpPr>
        <p:grpSpPr>
          <a:xfrm>
            <a:off x="3815759" y="1946982"/>
            <a:ext cx="3567535" cy="3975304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58B07E0-DCA4-4BD5-AEBC-AA0C13DD8758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ED755AA9-5959-4205-B80D-D3DBF91A6EAA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E5BE17CC-1412-4AC5-B42F-F6FEA02B157E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D168614-1D1C-4F08-BB64-C7E4EFA8985C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EBF344A5-049F-448C-BEB6-F0B77FEC9781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1FA30148-A484-4A46-BBEB-34535A37C134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A8715F2-8C1F-4882-AC26-54FEF4A5C0DB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E312004-99D8-4DD9-BE9E-9B2D554C16EE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E611E203-4E30-4277-B512-B9061862C5F6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FE09D7B-696D-4411-ACE7-28B8535AE9D9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64E99977-1456-4D8D-9F2F-07D6D70AAED6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E8AA29E-850A-4A5C-874A-09DE5E2CF024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66B47AB-D003-48BD-B025-F0677FCA0650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84F27CB-E379-4B5A-BDDD-E497200D727F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A0B4F606-426A-4124-8FBD-3F070619D209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07A5F9C-0ED8-4E0F-95F2-8DECDC675A3B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7AD865B-0DC1-4554-860F-2FDF16BD4F95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231F7E7-5106-4545-A832-58D9AF24A3B2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06C13DA-37F1-4900-9E2F-FCFF0DEE02AF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9E6D947-9E52-442C-BE10-EC1B5135ACE4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DD079CC-B2AE-4FE5-889E-52217349874F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649C15E5-A57B-4DC6-ACAA-CF0BA3CB2DC5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7464F7A-52CF-436A-975D-A07AD920D016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95ACF88-B629-49E7-8844-2E9ED0A592D0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D993F02-87C0-47E1-B567-8D297106FD51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231BF5F-E82C-48B6-9C43-6C3F4DF2DCBE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046567A-B7DC-49F0-9515-5D3B58BEF4FB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6645AD80-8FF2-42CD-BCD8-365159E4E247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C7152D7E-3FD1-4C19-8B43-FC7CC9A73E06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2A29FD4-35D5-427D-B3F1-7BE3C52E3DB4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4" name="Graphic 27">
            <a:extLst>
              <a:ext uri="{FF2B5EF4-FFF2-40B4-BE49-F238E27FC236}">
                <a16:creationId xmlns:a16="http://schemas.microsoft.com/office/drawing/2014/main" id="{AA2D6192-67D7-4D8D-8678-BDDDA958E149}"/>
              </a:ext>
            </a:extLst>
          </p:cNvPr>
          <p:cNvGrpSpPr/>
          <p:nvPr/>
        </p:nvGrpSpPr>
        <p:grpSpPr>
          <a:xfrm>
            <a:off x="5271986" y="4528383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177">
              <a:extLst>
                <a:ext uri="{FF2B5EF4-FFF2-40B4-BE49-F238E27FC236}">
                  <a16:creationId xmlns:a16="http://schemas.microsoft.com/office/drawing/2014/main" id="{57696165-C625-46F3-A820-50E02398C2A2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78">
              <a:extLst>
                <a:ext uri="{FF2B5EF4-FFF2-40B4-BE49-F238E27FC236}">
                  <a16:creationId xmlns:a16="http://schemas.microsoft.com/office/drawing/2014/main" id="{9586163B-C0AB-4EFE-9B7A-43B25F790483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79">
              <a:extLst>
                <a:ext uri="{FF2B5EF4-FFF2-40B4-BE49-F238E27FC236}">
                  <a16:creationId xmlns:a16="http://schemas.microsoft.com/office/drawing/2014/main" id="{8581673D-319F-425D-B17C-E7933C3807C0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80">
              <a:extLst>
                <a:ext uri="{FF2B5EF4-FFF2-40B4-BE49-F238E27FC236}">
                  <a16:creationId xmlns:a16="http://schemas.microsoft.com/office/drawing/2014/main" id="{1A1F1A51-3F28-46FD-8E63-3084EB1553E4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81">
              <a:extLst>
                <a:ext uri="{FF2B5EF4-FFF2-40B4-BE49-F238E27FC236}">
                  <a16:creationId xmlns:a16="http://schemas.microsoft.com/office/drawing/2014/main" id="{58BE70DE-EEE1-420E-96D0-8A5C35D14699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182">
              <a:extLst>
                <a:ext uri="{FF2B5EF4-FFF2-40B4-BE49-F238E27FC236}">
                  <a16:creationId xmlns:a16="http://schemas.microsoft.com/office/drawing/2014/main" id="{4BC6EC80-10F5-4A42-AC76-542AFF1529E1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83">
              <a:extLst>
                <a:ext uri="{FF2B5EF4-FFF2-40B4-BE49-F238E27FC236}">
                  <a16:creationId xmlns:a16="http://schemas.microsoft.com/office/drawing/2014/main" id="{5C8F39F9-99A9-48DB-9AF0-971EE36134A5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84">
              <a:extLst>
                <a:ext uri="{FF2B5EF4-FFF2-40B4-BE49-F238E27FC236}">
                  <a16:creationId xmlns:a16="http://schemas.microsoft.com/office/drawing/2014/main" id="{22953774-E218-4F3C-9774-B1A7A58D4010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85">
              <a:extLst>
                <a:ext uri="{FF2B5EF4-FFF2-40B4-BE49-F238E27FC236}">
                  <a16:creationId xmlns:a16="http://schemas.microsoft.com/office/drawing/2014/main" id="{EC3E4C9E-9754-4331-AA1C-A216D044FBD6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86">
              <a:extLst>
                <a:ext uri="{FF2B5EF4-FFF2-40B4-BE49-F238E27FC236}">
                  <a16:creationId xmlns:a16="http://schemas.microsoft.com/office/drawing/2014/main" id="{DBB545C6-4A36-41B9-A402-BDF37BC523A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87">
              <a:extLst>
                <a:ext uri="{FF2B5EF4-FFF2-40B4-BE49-F238E27FC236}">
                  <a16:creationId xmlns:a16="http://schemas.microsoft.com/office/drawing/2014/main" id="{69796555-550E-485E-B851-B202A1D447BE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88">
              <a:extLst>
                <a:ext uri="{FF2B5EF4-FFF2-40B4-BE49-F238E27FC236}">
                  <a16:creationId xmlns:a16="http://schemas.microsoft.com/office/drawing/2014/main" id="{23854B6B-15AF-44B9-99CA-2E467769DF61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83">
            <a:extLst>
              <a:ext uri="{FF2B5EF4-FFF2-40B4-BE49-F238E27FC236}">
                <a16:creationId xmlns:a16="http://schemas.microsoft.com/office/drawing/2014/main" id="{17F039D5-5A9A-44ED-BA39-6D8EAD2BA4CE}"/>
              </a:ext>
            </a:extLst>
          </p:cNvPr>
          <p:cNvGrpSpPr/>
          <p:nvPr/>
        </p:nvGrpSpPr>
        <p:grpSpPr>
          <a:xfrm>
            <a:off x="8633516" y="3937539"/>
            <a:ext cx="2931986" cy="923331"/>
            <a:chOff x="2551705" y="4283314"/>
            <a:chExt cx="2319429" cy="9233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565ED6-D045-4654-BCCF-D7F9446C028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E1D70-BDFC-42E1-8C87-2CF4739765D7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86">
            <a:extLst>
              <a:ext uri="{FF2B5EF4-FFF2-40B4-BE49-F238E27FC236}">
                <a16:creationId xmlns:a16="http://schemas.microsoft.com/office/drawing/2014/main" id="{0F2D7EF8-2AE8-41CA-AFDC-39918AB85D97}"/>
              </a:ext>
            </a:extLst>
          </p:cNvPr>
          <p:cNvGrpSpPr/>
          <p:nvPr/>
        </p:nvGrpSpPr>
        <p:grpSpPr>
          <a:xfrm>
            <a:off x="626504" y="3008397"/>
            <a:ext cx="2931985" cy="923331"/>
            <a:chOff x="2571742" y="4283314"/>
            <a:chExt cx="2205963" cy="9233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8E683D-A8AA-4F59-A89D-2FFB71BE79FA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FF5196-A3EC-47E4-875A-0A1B376A78B3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89">
            <a:extLst>
              <a:ext uri="{FF2B5EF4-FFF2-40B4-BE49-F238E27FC236}">
                <a16:creationId xmlns:a16="http://schemas.microsoft.com/office/drawing/2014/main" id="{67454FB8-CABB-49F4-B346-BABAC9B1BD35}"/>
              </a:ext>
            </a:extLst>
          </p:cNvPr>
          <p:cNvGrpSpPr/>
          <p:nvPr/>
        </p:nvGrpSpPr>
        <p:grpSpPr>
          <a:xfrm>
            <a:off x="626499" y="5402203"/>
            <a:ext cx="2931988" cy="923331"/>
            <a:chOff x="2551706" y="4283314"/>
            <a:chExt cx="2205964" cy="9233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2DFBDB-D483-4522-8920-17F3BEC47DCD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5E663-89EC-4186-8ECA-360742FD62B2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6" name="Group 92">
            <a:extLst>
              <a:ext uri="{FF2B5EF4-FFF2-40B4-BE49-F238E27FC236}">
                <a16:creationId xmlns:a16="http://schemas.microsoft.com/office/drawing/2014/main" id="{080B845E-083A-458F-ACED-4D3D473B2398}"/>
              </a:ext>
            </a:extLst>
          </p:cNvPr>
          <p:cNvGrpSpPr/>
          <p:nvPr/>
        </p:nvGrpSpPr>
        <p:grpSpPr>
          <a:xfrm>
            <a:off x="626498" y="4205301"/>
            <a:ext cx="2931988" cy="923331"/>
            <a:chOff x="2551705" y="4283314"/>
            <a:chExt cx="2205965" cy="9233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E096C4-F62E-43BF-9795-0F8C473A6ED1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3CAEAD-5807-4613-907E-9A46C2367061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9" name="Group 95">
            <a:extLst>
              <a:ext uri="{FF2B5EF4-FFF2-40B4-BE49-F238E27FC236}">
                <a16:creationId xmlns:a16="http://schemas.microsoft.com/office/drawing/2014/main" id="{743140E9-5A5B-4A1D-BCB8-0BEA0AD5CDD0}"/>
              </a:ext>
            </a:extLst>
          </p:cNvPr>
          <p:cNvGrpSpPr/>
          <p:nvPr/>
        </p:nvGrpSpPr>
        <p:grpSpPr>
          <a:xfrm>
            <a:off x="8633516" y="2740637"/>
            <a:ext cx="2931986" cy="923331"/>
            <a:chOff x="2551705" y="4283314"/>
            <a:chExt cx="2319429" cy="9233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4BB9EE6-32D1-442B-B54B-59CAB2169942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5BEBD7-C7F9-41C1-B9E9-DA71EE3E1700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2" name="Group 98">
            <a:extLst>
              <a:ext uri="{FF2B5EF4-FFF2-40B4-BE49-F238E27FC236}">
                <a16:creationId xmlns:a16="http://schemas.microsoft.com/office/drawing/2014/main" id="{011A91C9-491A-426F-8E93-17CC754FD6D8}"/>
              </a:ext>
            </a:extLst>
          </p:cNvPr>
          <p:cNvGrpSpPr/>
          <p:nvPr/>
        </p:nvGrpSpPr>
        <p:grpSpPr>
          <a:xfrm>
            <a:off x="8633514" y="1543735"/>
            <a:ext cx="2931989" cy="923331"/>
            <a:chOff x="2551703" y="4283314"/>
            <a:chExt cx="2339318" cy="92332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4FB7AC-90B5-4757-B70B-591580005293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90E0E-3533-4308-A204-AF26A255AF42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EF2977-CA91-422E-8B96-E725E83A23F0}"/>
              </a:ext>
            </a:extLst>
          </p:cNvPr>
          <p:cNvGraphicFramePr/>
          <p:nvPr/>
        </p:nvGraphicFramePr>
        <p:xfrm>
          <a:off x="-295274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0E38E5-D030-46D1-9D59-7C05C375681F}"/>
              </a:ext>
            </a:extLst>
          </p:cNvPr>
          <p:cNvGraphicFramePr/>
          <p:nvPr/>
        </p:nvGraphicFramePr>
        <p:xfrm>
          <a:off x="4668193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2CE11D9-E4F0-456A-AD38-006AC7EC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321" y="3925161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E1B5E33-7C0F-4590-966E-37D801EF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31" y="3820586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041D1-8D69-4B85-B5E7-9550B116F274}"/>
              </a:ext>
            </a:extLst>
          </p:cNvPr>
          <p:cNvSpPr txBox="1"/>
          <p:nvPr/>
        </p:nvSpPr>
        <p:spPr>
          <a:xfrm>
            <a:off x="2958427" y="213679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CB5C3-1A91-4B4E-AB70-19365E34C649}"/>
              </a:ext>
            </a:extLst>
          </p:cNvPr>
          <p:cNvSpPr txBox="1"/>
          <p:nvPr/>
        </p:nvSpPr>
        <p:spPr>
          <a:xfrm>
            <a:off x="2958427" y="281207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13FFB-4FD4-40F1-B4AD-AF33C2A0AF07}"/>
              </a:ext>
            </a:extLst>
          </p:cNvPr>
          <p:cNvSpPr txBox="1"/>
          <p:nvPr/>
        </p:nvSpPr>
        <p:spPr>
          <a:xfrm>
            <a:off x="2958427" y="3487352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164A0-E05F-4EC6-9747-24BC4D2B12FF}"/>
              </a:ext>
            </a:extLst>
          </p:cNvPr>
          <p:cNvSpPr txBox="1"/>
          <p:nvPr/>
        </p:nvSpPr>
        <p:spPr>
          <a:xfrm>
            <a:off x="2958427" y="4162631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5CC41-F457-4840-85D2-B72AD36D174E}"/>
              </a:ext>
            </a:extLst>
          </p:cNvPr>
          <p:cNvSpPr txBox="1"/>
          <p:nvPr/>
        </p:nvSpPr>
        <p:spPr>
          <a:xfrm>
            <a:off x="2958427" y="4837910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77AEA-2A97-4B62-A65F-A04E80809D93}"/>
              </a:ext>
            </a:extLst>
          </p:cNvPr>
          <p:cNvSpPr txBox="1"/>
          <p:nvPr/>
        </p:nvSpPr>
        <p:spPr>
          <a:xfrm>
            <a:off x="2958427" y="5513187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738FA-1E25-4D93-B35C-7EF78C5AC350}"/>
              </a:ext>
            </a:extLst>
          </p:cNvPr>
          <p:cNvSpPr txBox="1"/>
          <p:nvPr/>
        </p:nvSpPr>
        <p:spPr>
          <a:xfrm>
            <a:off x="5154874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6D647-117B-4D4B-A78A-049078FAFFD2}"/>
              </a:ext>
            </a:extLst>
          </p:cNvPr>
          <p:cNvSpPr txBox="1"/>
          <p:nvPr/>
        </p:nvSpPr>
        <p:spPr>
          <a:xfrm>
            <a:off x="4867491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0D864-0181-41E4-8CBC-F9BB85BCA24E}"/>
              </a:ext>
            </a:extLst>
          </p:cNvPr>
          <p:cNvSpPr txBox="1"/>
          <p:nvPr/>
        </p:nvSpPr>
        <p:spPr>
          <a:xfrm>
            <a:off x="5172292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4BD94-DA63-426A-8B93-3ED8550007F4}"/>
              </a:ext>
            </a:extLst>
          </p:cNvPr>
          <p:cNvSpPr txBox="1"/>
          <p:nvPr/>
        </p:nvSpPr>
        <p:spPr>
          <a:xfrm>
            <a:off x="5468386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C44BF-A89B-4E61-80B0-D67A7E376E3E}"/>
              </a:ext>
            </a:extLst>
          </p:cNvPr>
          <p:cNvSpPr txBox="1"/>
          <p:nvPr/>
        </p:nvSpPr>
        <p:spPr>
          <a:xfrm>
            <a:off x="6234747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264424-2D49-40DA-9985-FBB8D910BFF6}"/>
              </a:ext>
            </a:extLst>
          </p:cNvPr>
          <p:cNvSpPr txBox="1"/>
          <p:nvPr/>
        </p:nvSpPr>
        <p:spPr>
          <a:xfrm>
            <a:off x="5781900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897E3-A3EE-4ED7-B88B-8E1336834EB6}"/>
              </a:ext>
            </a:extLst>
          </p:cNvPr>
          <p:cNvSpPr txBox="1"/>
          <p:nvPr/>
        </p:nvSpPr>
        <p:spPr>
          <a:xfrm>
            <a:off x="1695538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2A6D8-D149-4E5E-9E51-101D82FCD03F}"/>
              </a:ext>
            </a:extLst>
          </p:cNvPr>
          <p:cNvSpPr txBox="1"/>
          <p:nvPr/>
        </p:nvSpPr>
        <p:spPr>
          <a:xfrm>
            <a:off x="1399442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1A365-BE9B-48F2-94FB-B3D21524F7F5}"/>
              </a:ext>
            </a:extLst>
          </p:cNvPr>
          <p:cNvSpPr txBox="1"/>
          <p:nvPr/>
        </p:nvSpPr>
        <p:spPr>
          <a:xfrm>
            <a:off x="929181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E2A69-0D60-4FBD-84B9-D72A8435D8CE}"/>
              </a:ext>
            </a:extLst>
          </p:cNvPr>
          <p:cNvSpPr txBox="1"/>
          <p:nvPr/>
        </p:nvSpPr>
        <p:spPr>
          <a:xfrm>
            <a:off x="1982923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19661-5E42-4D09-B0CF-0EF8B895B1E8}"/>
              </a:ext>
            </a:extLst>
          </p:cNvPr>
          <p:cNvSpPr txBox="1"/>
          <p:nvPr/>
        </p:nvSpPr>
        <p:spPr>
          <a:xfrm>
            <a:off x="1225268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2C1432-226F-43DF-90E0-E355D37C074B}"/>
              </a:ext>
            </a:extLst>
          </p:cNvPr>
          <p:cNvSpPr txBox="1"/>
          <p:nvPr/>
        </p:nvSpPr>
        <p:spPr>
          <a:xfrm>
            <a:off x="1556199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ular Callout 31">
            <a:extLst>
              <a:ext uri="{FF2B5EF4-FFF2-40B4-BE49-F238E27FC236}">
                <a16:creationId xmlns:a16="http://schemas.microsoft.com/office/drawing/2014/main" id="{B7FE9A35-7C38-47A1-A79D-ABCB817D75A2}"/>
              </a:ext>
            </a:extLst>
          </p:cNvPr>
          <p:cNvSpPr/>
          <p:nvPr/>
        </p:nvSpPr>
        <p:spPr>
          <a:xfrm flipH="1">
            <a:off x="891613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6BE1C1AF-DFCE-4613-9E0A-12E5C6D34A90}"/>
              </a:ext>
            </a:extLst>
          </p:cNvPr>
          <p:cNvGrpSpPr/>
          <p:nvPr/>
        </p:nvGrpSpPr>
        <p:grpSpPr>
          <a:xfrm>
            <a:off x="7888904" y="4819298"/>
            <a:ext cx="1387252" cy="1320245"/>
            <a:chOff x="1730330" y="5175558"/>
            <a:chExt cx="1742087" cy="13202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A985F-23AD-468C-858A-4E982A99B18D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15896F-2A21-48BA-BA8C-26D10FCFF625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ed Rectangular Callout 31">
            <a:extLst>
              <a:ext uri="{FF2B5EF4-FFF2-40B4-BE49-F238E27FC236}">
                <a16:creationId xmlns:a16="http://schemas.microsoft.com/office/drawing/2014/main" id="{E1F8B4BE-17F4-4CC0-9C9A-9ECEDAA1355D}"/>
              </a:ext>
            </a:extLst>
          </p:cNvPr>
          <p:cNvSpPr/>
          <p:nvPr/>
        </p:nvSpPr>
        <p:spPr>
          <a:xfrm flipH="1">
            <a:off x="1088665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5DEEB3C6-C1BC-43E3-9487-871CF63BE764}"/>
              </a:ext>
            </a:extLst>
          </p:cNvPr>
          <p:cNvGrpSpPr/>
          <p:nvPr/>
        </p:nvGrpSpPr>
        <p:grpSpPr>
          <a:xfrm>
            <a:off x="9859424" y="4819298"/>
            <a:ext cx="1387252" cy="1320245"/>
            <a:chOff x="1730330" y="5175558"/>
            <a:chExt cx="1742087" cy="13202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75B05C-5323-45F9-B7B8-64BE9B9F0D7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C3079C-9CE2-4FA7-B376-2C2ECFDD61CA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3" name="자유형 176">
            <a:extLst>
              <a:ext uri="{FF2B5EF4-FFF2-40B4-BE49-F238E27FC236}">
                <a16:creationId xmlns:a16="http://schemas.microsoft.com/office/drawing/2014/main" id="{3D5AEA02-DD60-44EE-8A51-238DE48C8550}"/>
              </a:ext>
            </a:extLst>
          </p:cNvPr>
          <p:cNvSpPr/>
          <p:nvPr/>
        </p:nvSpPr>
        <p:spPr>
          <a:xfrm>
            <a:off x="11091029" y="4265561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E86B74F-3D55-482E-9C08-FA072C961F65}"/>
              </a:ext>
            </a:extLst>
          </p:cNvPr>
          <p:cNvSpPr/>
          <p:nvPr/>
        </p:nvSpPr>
        <p:spPr>
          <a:xfrm>
            <a:off x="9105180" y="426556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7D5D5B1-8432-4471-8AE1-9F407B25744A}"/>
              </a:ext>
            </a:extLst>
          </p:cNvPr>
          <p:cNvSpPr/>
          <p:nvPr/>
        </p:nvSpPr>
        <p:spPr>
          <a:xfrm>
            <a:off x="7888904" y="1972716"/>
            <a:ext cx="3645819" cy="1693593"/>
          </a:xfrm>
          <a:prstGeom prst="roundRect">
            <a:avLst>
              <a:gd name="adj" fmla="val 104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328BF5-4508-4943-8EF0-50A836F87627}"/>
              </a:ext>
            </a:extLst>
          </p:cNvPr>
          <p:cNvSpPr txBox="1"/>
          <p:nvPr/>
        </p:nvSpPr>
        <p:spPr>
          <a:xfrm>
            <a:off x="8237011" y="2961396"/>
            <a:ext cx="30096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8A2F68-2595-42BD-95CA-863225C84600}"/>
              </a:ext>
            </a:extLst>
          </p:cNvPr>
          <p:cNvSpPr txBox="1"/>
          <p:nvPr/>
        </p:nvSpPr>
        <p:spPr>
          <a:xfrm>
            <a:off x="8237011" y="2215963"/>
            <a:ext cx="3009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89DE0A-CE42-4AE7-92DE-8E82B8266F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A9A639F-9A8A-4109-9533-86CFCCD6019D}"/>
              </a:ext>
            </a:extLst>
          </p:cNvPr>
          <p:cNvGrpSpPr/>
          <p:nvPr/>
        </p:nvGrpSpPr>
        <p:grpSpPr>
          <a:xfrm>
            <a:off x="6569766" y="1157418"/>
            <a:ext cx="2932720" cy="4304060"/>
            <a:chOff x="2098763" y="3508403"/>
            <a:chExt cx="2563365" cy="37619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89F8D840-0C7C-42D3-9EE2-27EE28B23636}"/>
                </a:ext>
              </a:extLst>
            </p:cNvPr>
            <p:cNvSpPr/>
            <p:nvPr/>
          </p:nvSpPr>
          <p:spPr>
            <a:xfrm>
              <a:off x="4505392" y="6051399"/>
              <a:ext cx="47115" cy="266987"/>
            </a:xfrm>
            <a:custGeom>
              <a:avLst/>
              <a:gdLst>
                <a:gd name="connsiteX0" fmla="*/ 0 w 47115"/>
                <a:gd name="connsiteY0" fmla="*/ 0 h 266987"/>
                <a:gd name="connsiteX1" fmla="*/ 47115 w 47115"/>
                <a:gd name="connsiteY1" fmla="*/ 0 h 266987"/>
                <a:gd name="connsiteX2" fmla="*/ 47115 w 47115"/>
                <a:gd name="connsiteY2" fmla="*/ 266987 h 266987"/>
                <a:gd name="connsiteX3" fmla="*/ 0 w 47115"/>
                <a:gd name="connsiteY3" fmla="*/ 266987 h 2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5" h="266987">
                  <a:moveTo>
                    <a:pt x="0" y="0"/>
                  </a:moveTo>
                  <a:lnTo>
                    <a:pt x="47115" y="0"/>
                  </a:lnTo>
                  <a:lnTo>
                    <a:pt x="47115" y="266987"/>
                  </a:lnTo>
                  <a:lnTo>
                    <a:pt x="0" y="266987"/>
                  </a:lnTo>
                  <a:close/>
                </a:path>
              </a:pathLst>
            </a:custGeom>
            <a:solidFill>
              <a:srgbClr val="1F2537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BE781B52-3EB0-49E3-96D0-984A46020D6F}"/>
                </a:ext>
              </a:extLst>
            </p:cNvPr>
            <p:cNvSpPr/>
            <p:nvPr/>
          </p:nvSpPr>
          <p:spPr>
            <a:xfrm>
              <a:off x="2185737" y="4130138"/>
              <a:ext cx="1136992" cy="1293055"/>
            </a:xfrm>
            <a:custGeom>
              <a:avLst/>
              <a:gdLst>
                <a:gd name="connsiteX0" fmla="*/ 523504 w 1136992"/>
                <a:gd name="connsiteY0" fmla="*/ 0 h 1293055"/>
                <a:gd name="connsiteX1" fmla="*/ 540571 w 1136992"/>
                <a:gd name="connsiteY1" fmla="*/ 159669 h 1293055"/>
                <a:gd name="connsiteX2" fmla="*/ 788188 w 1136992"/>
                <a:gd name="connsiteY2" fmla="*/ 411108 h 1293055"/>
                <a:gd name="connsiteX3" fmla="*/ 1087737 w 1136992"/>
                <a:gd name="connsiteY3" fmla="*/ 791015 h 1293055"/>
                <a:gd name="connsiteX4" fmla="*/ 1135743 w 1136992"/>
                <a:gd name="connsiteY4" fmla="*/ 1062975 h 1293055"/>
                <a:gd name="connsiteX5" fmla="*/ 1073184 w 1136992"/>
                <a:gd name="connsiteY5" fmla="*/ 1293055 h 1293055"/>
                <a:gd name="connsiteX6" fmla="*/ 724006 w 1136992"/>
                <a:gd name="connsiteY6" fmla="*/ 1127785 h 1293055"/>
                <a:gd name="connsiteX7" fmla="*/ 118364 w 1136992"/>
                <a:gd name="connsiteY7" fmla="*/ 516908 h 1293055"/>
                <a:gd name="connsiteX8" fmla="*/ 0 w 1136992"/>
                <a:gd name="connsiteY8" fmla="*/ 298397 h 1293055"/>
                <a:gd name="connsiteX9" fmla="*/ 523504 w 1136992"/>
                <a:gd name="connsiteY9" fmla="*/ 0 h 129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992" h="1293055">
                  <a:moveTo>
                    <a:pt x="523504" y="0"/>
                  </a:moveTo>
                  <a:cubicBezTo>
                    <a:pt x="505496" y="50204"/>
                    <a:pt x="513087" y="113234"/>
                    <a:pt x="540571" y="159669"/>
                  </a:cubicBezTo>
                  <a:cubicBezTo>
                    <a:pt x="600774" y="261438"/>
                    <a:pt x="698774" y="333786"/>
                    <a:pt x="788188" y="411108"/>
                  </a:cubicBezTo>
                  <a:cubicBezTo>
                    <a:pt x="911212" y="517536"/>
                    <a:pt x="1024027" y="641345"/>
                    <a:pt x="1087737" y="791015"/>
                  </a:cubicBezTo>
                  <a:cubicBezTo>
                    <a:pt x="1124068" y="876503"/>
                    <a:pt x="1142077" y="970053"/>
                    <a:pt x="1135743" y="1062975"/>
                  </a:cubicBezTo>
                  <a:cubicBezTo>
                    <a:pt x="1132654" y="1108939"/>
                    <a:pt x="1130769" y="1204060"/>
                    <a:pt x="1073184" y="1293055"/>
                  </a:cubicBezTo>
                  <a:cubicBezTo>
                    <a:pt x="965237" y="1249395"/>
                    <a:pt x="823001" y="1189402"/>
                    <a:pt x="724006" y="1127785"/>
                  </a:cubicBezTo>
                  <a:cubicBezTo>
                    <a:pt x="477802" y="974608"/>
                    <a:pt x="277405" y="757668"/>
                    <a:pt x="118364" y="516908"/>
                  </a:cubicBezTo>
                  <a:cubicBezTo>
                    <a:pt x="95016" y="481571"/>
                    <a:pt x="36645" y="382158"/>
                    <a:pt x="0" y="298397"/>
                  </a:cubicBezTo>
                  <a:cubicBezTo>
                    <a:pt x="151816" y="146581"/>
                    <a:pt x="371688" y="31410"/>
                    <a:pt x="523504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0032B73-73F1-4BC7-8DE7-FEED60EEFB2E}"/>
                </a:ext>
              </a:extLst>
            </p:cNvPr>
            <p:cNvSpPr/>
            <p:nvPr/>
          </p:nvSpPr>
          <p:spPr>
            <a:xfrm>
              <a:off x="2236262" y="3508403"/>
              <a:ext cx="2376624" cy="1691599"/>
            </a:xfrm>
            <a:custGeom>
              <a:avLst/>
              <a:gdLst>
                <a:gd name="connsiteX0" fmla="*/ 2372364 w 2376624"/>
                <a:gd name="connsiteY0" fmla="*/ 1668535 h 1691599"/>
                <a:gd name="connsiteX1" fmla="*/ 2357497 w 2376624"/>
                <a:gd name="connsiteY1" fmla="*/ 1690208 h 1691599"/>
                <a:gd name="connsiteX2" fmla="*/ 1075540 w 2376624"/>
                <a:gd name="connsiteY2" fmla="*/ 1098177 h 1691599"/>
                <a:gd name="connsiteX3" fmla="*/ 990365 w 2376624"/>
                <a:gd name="connsiteY3" fmla="*/ 1034466 h 1691599"/>
                <a:gd name="connsiteX4" fmla="*/ 0 w 2376624"/>
                <a:gd name="connsiteY4" fmla="*/ 4472 h 1691599"/>
                <a:gd name="connsiteX5" fmla="*/ 13506 w 2376624"/>
                <a:gd name="connsiteY5" fmla="*/ 2168 h 1691599"/>
                <a:gd name="connsiteX6" fmla="*/ 1314624 w 2376624"/>
                <a:gd name="connsiteY6" fmla="*/ 664715 h 1691599"/>
                <a:gd name="connsiteX7" fmla="*/ 1327240 w 2376624"/>
                <a:gd name="connsiteY7" fmla="*/ 674295 h 1691599"/>
                <a:gd name="connsiteX8" fmla="*/ 2372364 w 2376624"/>
                <a:gd name="connsiteY8" fmla="*/ 1668535 h 16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624" h="1691599">
                  <a:moveTo>
                    <a:pt x="2372364" y="1668535"/>
                  </a:moveTo>
                  <a:cubicBezTo>
                    <a:pt x="2383358" y="1678952"/>
                    <a:pt x="2371160" y="1696699"/>
                    <a:pt x="2357497" y="1690208"/>
                  </a:cubicBezTo>
                  <a:cubicBezTo>
                    <a:pt x="2130505" y="1582523"/>
                    <a:pt x="1216153" y="1158694"/>
                    <a:pt x="1075540" y="1098177"/>
                  </a:cubicBezTo>
                  <a:cubicBezTo>
                    <a:pt x="1038161" y="1074933"/>
                    <a:pt x="1007118" y="1053469"/>
                    <a:pt x="990365" y="1034466"/>
                  </a:cubicBezTo>
                  <a:cubicBezTo>
                    <a:pt x="969478" y="1010699"/>
                    <a:pt x="9632" y="15099"/>
                    <a:pt x="0" y="4472"/>
                  </a:cubicBezTo>
                  <a:cubicBezTo>
                    <a:pt x="3403" y="-2491"/>
                    <a:pt x="9214" y="284"/>
                    <a:pt x="13506" y="2168"/>
                  </a:cubicBezTo>
                  <a:cubicBezTo>
                    <a:pt x="136216" y="55985"/>
                    <a:pt x="1105903" y="540174"/>
                    <a:pt x="1314624" y="664715"/>
                  </a:cubicBezTo>
                  <a:cubicBezTo>
                    <a:pt x="1319178" y="667437"/>
                    <a:pt x="1323367" y="670631"/>
                    <a:pt x="1327240" y="674295"/>
                  </a:cubicBezTo>
                  <a:cubicBezTo>
                    <a:pt x="1439270" y="780881"/>
                    <a:pt x="2282897" y="1583884"/>
                    <a:pt x="2372364" y="1668535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702CD8A-47FA-4948-A370-70B158A15D29}"/>
                </a:ext>
              </a:extLst>
            </p:cNvPr>
            <p:cNvSpPr/>
            <p:nvPr/>
          </p:nvSpPr>
          <p:spPr>
            <a:xfrm>
              <a:off x="2685467" y="4119721"/>
              <a:ext cx="1186740" cy="1429166"/>
            </a:xfrm>
            <a:custGeom>
              <a:avLst/>
              <a:gdLst>
                <a:gd name="connsiteX0" fmla="*/ 563514 w 1186740"/>
                <a:gd name="connsiteY0" fmla="*/ 1303473 h 1429166"/>
                <a:gd name="connsiteX1" fmla="*/ 606599 w 1186740"/>
                <a:gd name="connsiteY1" fmla="*/ 1176576 h 1429166"/>
                <a:gd name="connsiteX2" fmla="*/ 587020 w 1186740"/>
                <a:gd name="connsiteY2" fmla="*/ 832529 h 1429166"/>
                <a:gd name="connsiteX3" fmla="*/ 314117 w 1186740"/>
                <a:gd name="connsiteY3" fmla="*/ 460056 h 1429166"/>
                <a:gd name="connsiteX4" fmla="*/ 5825 w 1186740"/>
                <a:gd name="connsiteY4" fmla="*/ 127787 h 1429166"/>
                <a:gd name="connsiteX5" fmla="*/ 14829 w 1186740"/>
                <a:gd name="connsiteY5" fmla="*/ 8952 h 1429166"/>
                <a:gd name="connsiteX6" fmla="*/ 50480 w 1186740"/>
                <a:gd name="connsiteY6" fmla="*/ 0 h 1429166"/>
                <a:gd name="connsiteX7" fmla="*/ 504044 w 1186740"/>
                <a:gd name="connsiteY7" fmla="*/ 465448 h 1429166"/>
                <a:gd name="connsiteX8" fmla="*/ 591783 w 1186740"/>
                <a:gd name="connsiteY8" fmla="*/ 525389 h 1429166"/>
                <a:gd name="connsiteX9" fmla="*/ 1186484 w 1186740"/>
                <a:gd name="connsiteY9" fmla="*/ 795726 h 1429166"/>
                <a:gd name="connsiteX10" fmla="*/ 1180621 w 1186740"/>
                <a:gd name="connsiteY10" fmla="*/ 1020676 h 1429166"/>
                <a:gd name="connsiteX11" fmla="*/ 1071313 w 1186740"/>
                <a:gd name="connsiteY11" fmla="*/ 1429166 h 1429166"/>
                <a:gd name="connsiteX12" fmla="*/ 563514 w 1186740"/>
                <a:gd name="connsiteY12" fmla="*/ 1303473 h 142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740" h="1429166">
                  <a:moveTo>
                    <a:pt x="563514" y="1303473"/>
                  </a:moveTo>
                  <a:cubicBezTo>
                    <a:pt x="584454" y="1235418"/>
                    <a:pt x="598694" y="1204740"/>
                    <a:pt x="606599" y="1176576"/>
                  </a:cubicBezTo>
                  <a:cubicBezTo>
                    <a:pt x="638114" y="1064022"/>
                    <a:pt x="627434" y="941418"/>
                    <a:pt x="587020" y="832529"/>
                  </a:cubicBezTo>
                  <a:cubicBezTo>
                    <a:pt x="532889" y="686785"/>
                    <a:pt x="429968" y="563709"/>
                    <a:pt x="314117" y="460056"/>
                  </a:cubicBezTo>
                  <a:cubicBezTo>
                    <a:pt x="207688" y="364778"/>
                    <a:pt x="55663" y="268976"/>
                    <a:pt x="5825" y="127787"/>
                  </a:cubicBezTo>
                  <a:cubicBezTo>
                    <a:pt x="-3860" y="100460"/>
                    <a:pt x="-1870" y="41828"/>
                    <a:pt x="14829" y="8952"/>
                  </a:cubicBezTo>
                  <a:cubicBezTo>
                    <a:pt x="15876" y="6963"/>
                    <a:pt x="24305" y="5235"/>
                    <a:pt x="50480" y="0"/>
                  </a:cubicBezTo>
                  <a:cubicBezTo>
                    <a:pt x="125079" y="73709"/>
                    <a:pt x="425257" y="382158"/>
                    <a:pt x="504044" y="465448"/>
                  </a:cubicBezTo>
                  <a:cubicBezTo>
                    <a:pt x="529539" y="492408"/>
                    <a:pt x="558017" y="511568"/>
                    <a:pt x="591783" y="525389"/>
                  </a:cubicBezTo>
                  <a:cubicBezTo>
                    <a:pt x="624555" y="538843"/>
                    <a:pt x="1046185" y="737356"/>
                    <a:pt x="1186484" y="795726"/>
                  </a:cubicBezTo>
                  <a:cubicBezTo>
                    <a:pt x="1187531" y="889172"/>
                    <a:pt x="1185333" y="975079"/>
                    <a:pt x="1180621" y="1020676"/>
                  </a:cubicBezTo>
                  <a:cubicBezTo>
                    <a:pt x="1168423" y="1139145"/>
                    <a:pt x="1113194" y="1355876"/>
                    <a:pt x="1071313" y="1429166"/>
                  </a:cubicBezTo>
                  <a:cubicBezTo>
                    <a:pt x="990118" y="1415660"/>
                    <a:pt x="666016" y="1358336"/>
                    <a:pt x="563514" y="1303473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F9DB202-4EAF-4CEA-8DCC-249A86A8B02C}"/>
                </a:ext>
              </a:extLst>
            </p:cNvPr>
            <p:cNvSpPr/>
            <p:nvPr/>
          </p:nvSpPr>
          <p:spPr>
            <a:xfrm>
              <a:off x="2200559" y="3512246"/>
              <a:ext cx="2399011" cy="1722538"/>
            </a:xfrm>
            <a:custGeom>
              <a:avLst/>
              <a:gdLst>
                <a:gd name="connsiteX0" fmla="*/ 1031461 w 2399011"/>
                <a:gd name="connsiteY0" fmla="*/ 1116634 h 1722538"/>
                <a:gd name="connsiteX1" fmla="*/ 997643 w 2399011"/>
                <a:gd name="connsiteY1" fmla="*/ 1087580 h 1722538"/>
                <a:gd name="connsiteX2" fmla="*/ 3927 w 2399011"/>
                <a:gd name="connsiteY2" fmla="*/ 54444 h 1722538"/>
                <a:gd name="connsiteX3" fmla="*/ 3089 w 2399011"/>
                <a:gd name="connsiteY3" fmla="*/ 45126 h 1722538"/>
                <a:gd name="connsiteX4" fmla="*/ 36594 w 2399011"/>
                <a:gd name="connsiteY4" fmla="*/ 0 h 1722538"/>
                <a:gd name="connsiteX5" fmla="*/ 1048580 w 2399011"/>
                <a:gd name="connsiteY5" fmla="*/ 1049312 h 1722538"/>
                <a:gd name="connsiteX6" fmla="*/ 1093706 w 2399011"/>
                <a:gd name="connsiteY6" fmla="*/ 1074859 h 1722538"/>
                <a:gd name="connsiteX7" fmla="*/ 2399012 w 2399011"/>
                <a:gd name="connsiteY7" fmla="*/ 1685893 h 1722538"/>
                <a:gd name="connsiteX8" fmla="*/ 2372836 w 2399011"/>
                <a:gd name="connsiteY8" fmla="*/ 1722538 h 1722538"/>
                <a:gd name="connsiteX9" fmla="*/ 1031461 w 2399011"/>
                <a:gd name="connsiteY9" fmla="*/ 1116634 h 172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011" h="1722538">
                  <a:moveTo>
                    <a:pt x="1031461" y="1116634"/>
                  </a:moveTo>
                  <a:cubicBezTo>
                    <a:pt x="1017431" y="1110352"/>
                    <a:pt x="1007694" y="1098102"/>
                    <a:pt x="997643" y="1087580"/>
                  </a:cubicBezTo>
                  <a:cubicBezTo>
                    <a:pt x="701968" y="777194"/>
                    <a:pt x="8848" y="58266"/>
                    <a:pt x="3927" y="54444"/>
                  </a:cubicBezTo>
                  <a:cubicBezTo>
                    <a:pt x="1414" y="52507"/>
                    <a:pt x="-3036" y="48738"/>
                    <a:pt x="3089" y="45126"/>
                  </a:cubicBezTo>
                  <a:cubicBezTo>
                    <a:pt x="12827" y="29002"/>
                    <a:pt x="19946" y="10994"/>
                    <a:pt x="36594" y="0"/>
                  </a:cubicBezTo>
                  <a:cubicBezTo>
                    <a:pt x="59314" y="12826"/>
                    <a:pt x="1025650" y="1023922"/>
                    <a:pt x="1048580" y="1049312"/>
                  </a:cubicBezTo>
                  <a:cubicBezTo>
                    <a:pt x="1061039" y="1063080"/>
                    <a:pt x="1078001" y="1067739"/>
                    <a:pt x="1093706" y="1074859"/>
                  </a:cubicBezTo>
                  <a:cubicBezTo>
                    <a:pt x="1291748" y="1164378"/>
                    <a:pt x="2351896" y="1664953"/>
                    <a:pt x="2399012" y="1685893"/>
                  </a:cubicBezTo>
                  <a:cubicBezTo>
                    <a:pt x="2399012" y="1696363"/>
                    <a:pt x="2378386" y="1711911"/>
                    <a:pt x="2372836" y="1722538"/>
                  </a:cubicBezTo>
                  <a:cubicBezTo>
                    <a:pt x="2165372" y="1631448"/>
                    <a:pt x="1071614" y="1134538"/>
                    <a:pt x="1031461" y="1116634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3E1A055-8DBA-4E21-AF86-1A661867831C}"/>
                </a:ext>
              </a:extLst>
            </p:cNvPr>
            <p:cNvSpPr/>
            <p:nvPr/>
          </p:nvSpPr>
          <p:spPr>
            <a:xfrm>
              <a:off x="3486894" y="4361400"/>
              <a:ext cx="1101855" cy="1691726"/>
            </a:xfrm>
            <a:custGeom>
              <a:avLst/>
              <a:gdLst>
                <a:gd name="connsiteX0" fmla="*/ 1039438 w 1101855"/>
                <a:gd name="connsiteY0" fmla="*/ 836687 h 1691726"/>
                <a:gd name="connsiteX1" fmla="*/ 14050 w 1101855"/>
                <a:gd name="connsiteY1" fmla="*/ 44782 h 1691726"/>
                <a:gd name="connsiteX2" fmla="*/ 6040 w 1101855"/>
                <a:gd name="connsiteY2" fmla="*/ 7718 h 1691726"/>
                <a:gd name="connsiteX3" fmla="*/ 43314 w 1101855"/>
                <a:gd name="connsiteY3" fmla="*/ 8974 h 1691726"/>
                <a:gd name="connsiteX4" fmla="*/ 1089904 w 1101855"/>
                <a:gd name="connsiteY4" fmla="*/ 824384 h 1691726"/>
                <a:gd name="connsiteX5" fmla="*/ 1101840 w 1101855"/>
                <a:gd name="connsiteY5" fmla="*/ 852078 h 1691726"/>
                <a:gd name="connsiteX6" fmla="*/ 1065351 w 1101855"/>
                <a:gd name="connsiteY6" fmla="*/ 1691412 h 1691726"/>
                <a:gd name="connsiteX7" fmla="*/ 1018131 w 1101855"/>
                <a:gd name="connsiteY7" fmla="*/ 1691726 h 1691726"/>
                <a:gd name="connsiteX8" fmla="*/ 1045982 w 1101855"/>
                <a:gd name="connsiteY8" fmla="*/ 857470 h 1691726"/>
                <a:gd name="connsiteX9" fmla="*/ 1039438 w 1101855"/>
                <a:gd name="connsiteY9" fmla="*/ 836687 h 16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855" h="1691726">
                  <a:moveTo>
                    <a:pt x="1039438" y="836687"/>
                  </a:moveTo>
                  <a:cubicBezTo>
                    <a:pt x="981852" y="794806"/>
                    <a:pt x="188796" y="182307"/>
                    <a:pt x="14050" y="44782"/>
                  </a:cubicBezTo>
                  <a:cubicBezTo>
                    <a:pt x="-1236" y="32741"/>
                    <a:pt x="-4273" y="19706"/>
                    <a:pt x="6040" y="7718"/>
                  </a:cubicBezTo>
                  <a:cubicBezTo>
                    <a:pt x="15516" y="-3276"/>
                    <a:pt x="28918" y="-2229"/>
                    <a:pt x="43314" y="8974"/>
                  </a:cubicBezTo>
                  <a:cubicBezTo>
                    <a:pt x="79802" y="37558"/>
                    <a:pt x="973738" y="721778"/>
                    <a:pt x="1089904" y="824384"/>
                  </a:cubicBezTo>
                  <a:cubicBezTo>
                    <a:pt x="1097809" y="831399"/>
                    <a:pt x="1102154" y="841503"/>
                    <a:pt x="1101840" y="852078"/>
                  </a:cubicBezTo>
                  <a:cubicBezTo>
                    <a:pt x="1098856" y="949502"/>
                    <a:pt x="1080167" y="1422331"/>
                    <a:pt x="1065351" y="1691412"/>
                  </a:cubicBezTo>
                  <a:cubicBezTo>
                    <a:pt x="1049908" y="1689999"/>
                    <a:pt x="1034203" y="1689999"/>
                    <a:pt x="1018131" y="1691726"/>
                  </a:cubicBezTo>
                  <a:cubicBezTo>
                    <a:pt x="1023733" y="1412489"/>
                    <a:pt x="1044673" y="883750"/>
                    <a:pt x="1045982" y="857470"/>
                  </a:cubicBezTo>
                  <a:cubicBezTo>
                    <a:pt x="1046976" y="851450"/>
                    <a:pt x="1049908" y="847157"/>
                    <a:pt x="1039438" y="836687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2C0CF5F-A158-41CE-BD88-504D139F645D}"/>
                </a:ext>
              </a:extLst>
            </p:cNvPr>
            <p:cNvSpPr/>
            <p:nvPr/>
          </p:nvSpPr>
          <p:spPr>
            <a:xfrm>
              <a:off x="4475778" y="6051503"/>
              <a:ext cx="6055" cy="15862"/>
            </a:xfrm>
            <a:custGeom>
              <a:avLst/>
              <a:gdLst>
                <a:gd name="connsiteX0" fmla="*/ 6056 w 6055"/>
                <a:gd name="connsiteY0" fmla="*/ 0 h 15862"/>
                <a:gd name="connsiteX1" fmla="*/ 2705 w 6055"/>
                <a:gd name="connsiteY1" fmla="*/ 15862 h 15862"/>
                <a:gd name="connsiteX2" fmla="*/ 6056 w 6055"/>
                <a:gd name="connsiteY2" fmla="*/ 0 h 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" h="15862">
                  <a:moveTo>
                    <a:pt x="6056" y="0"/>
                  </a:moveTo>
                  <a:cubicBezTo>
                    <a:pt x="5270" y="5706"/>
                    <a:pt x="7260" y="11151"/>
                    <a:pt x="2705" y="15862"/>
                  </a:cubicBezTo>
                  <a:cubicBezTo>
                    <a:pt x="507" y="10365"/>
                    <a:pt x="-3420" y="4712"/>
                    <a:pt x="6056" y="0"/>
                  </a:cubicBezTo>
                  <a:close/>
                </a:path>
              </a:pathLst>
            </a:custGeom>
            <a:solidFill>
              <a:srgbClr val="FCFCF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D7A5BD6-23D2-4855-A888-39439CC4FA28}"/>
                </a:ext>
              </a:extLst>
            </p:cNvPr>
            <p:cNvSpPr/>
            <p:nvPr/>
          </p:nvSpPr>
          <p:spPr>
            <a:xfrm>
              <a:off x="2098763" y="4428536"/>
              <a:ext cx="1161152" cy="1106687"/>
            </a:xfrm>
            <a:custGeom>
              <a:avLst/>
              <a:gdLst>
                <a:gd name="connsiteX0" fmla="*/ 3004 w 1161152"/>
                <a:gd name="connsiteY0" fmla="*/ 105853 h 1106687"/>
                <a:gd name="connsiteX1" fmla="*/ 7925 w 1161152"/>
                <a:gd name="connsiteY1" fmla="*/ 82504 h 1106687"/>
                <a:gd name="connsiteX2" fmla="*/ 86921 w 1161152"/>
                <a:gd name="connsiteY2" fmla="*/ 0 h 1106687"/>
                <a:gd name="connsiteX3" fmla="*/ 525566 w 1161152"/>
                <a:gd name="connsiteY3" fmla="*/ 601925 h 1106687"/>
                <a:gd name="connsiteX4" fmla="*/ 1161152 w 1161152"/>
                <a:gd name="connsiteY4" fmla="*/ 993506 h 1106687"/>
                <a:gd name="connsiteX5" fmla="*/ 1082155 w 1161152"/>
                <a:gd name="connsiteY5" fmla="*/ 1106688 h 1106687"/>
                <a:gd name="connsiteX6" fmla="*/ 198166 w 1161152"/>
                <a:gd name="connsiteY6" fmla="*/ 432624 h 1106687"/>
                <a:gd name="connsiteX7" fmla="*/ 3004 w 1161152"/>
                <a:gd name="connsiteY7" fmla="*/ 105853 h 11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52" h="1106687">
                  <a:moveTo>
                    <a:pt x="3004" y="105853"/>
                  </a:moveTo>
                  <a:cubicBezTo>
                    <a:pt x="-1027" y="97948"/>
                    <a:pt x="-2388" y="88472"/>
                    <a:pt x="7925" y="82504"/>
                  </a:cubicBezTo>
                  <a:cubicBezTo>
                    <a:pt x="11694" y="80724"/>
                    <a:pt x="50276" y="36645"/>
                    <a:pt x="86921" y="0"/>
                  </a:cubicBezTo>
                  <a:cubicBezTo>
                    <a:pt x="191622" y="204167"/>
                    <a:pt x="352233" y="435398"/>
                    <a:pt x="525566" y="601925"/>
                  </a:cubicBezTo>
                  <a:cubicBezTo>
                    <a:pt x="699893" y="769394"/>
                    <a:pt x="919293" y="884722"/>
                    <a:pt x="1161152" y="993506"/>
                  </a:cubicBezTo>
                  <a:cubicBezTo>
                    <a:pt x="1140840" y="1024288"/>
                    <a:pt x="1092050" y="1103494"/>
                    <a:pt x="1082155" y="1106688"/>
                  </a:cubicBezTo>
                  <a:cubicBezTo>
                    <a:pt x="730832" y="968483"/>
                    <a:pt x="420969" y="739868"/>
                    <a:pt x="198166" y="432624"/>
                  </a:cubicBezTo>
                  <a:cubicBezTo>
                    <a:pt x="168117" y="391110"/>
                    <a:pt x="55563" y="209402"/>
                    <a:pt x="3004" y="105853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26395E15-7136-442B-93B2-A55C896BAF83}"/>
                </a:ext>
              </a:extLst>
            </p:cNvPr>
            <p:cNvSpPr/>
            <p:nvPr/>
          </p:nvSpPr>
          <p:spPr>
            <a:xfrm>
              <a:off x="3116737" y="3989046"/>
              <a:ext cx="741445" cy="513512"/>
            </a:xfrm>
            <a:custGeom>
              <a:avLst/>
              <a:gdLst>
                <a:gd name="connsiteX0" fmla="*/ 402006 w 741445"/>
                <a:gd name="connsiteY0" fmla="*/ 197683 h 513512"/>
                <a:gd name="connsiteX1" fmla="*/ 421428 w 741445"/>
                <a:gd name="connsiteY1" fmla="*/ 210247 h 513512"/>
                <a:gd name="connsiteX2" fmla="*/ 741446 w 741445"/>
                <a:gd name="connsiteY2" fmla="*/ 513513 h 513512"/>
                <a:gd name="connsiteX3" fmla="*/ 397137 w 741445"/>
                <a:gd name="connsiteY3" fmla="*/ 245845 h 513512"/>
                <a:gd name="connsiteX4" fmla="*/ 7 w 741445"/>
                <a:gd name="connsiteY4" fmla="*/ 8 h 513512"/>
                <a:gd name="connsiteX5" fmla="*/ 402006 w 741445"/>
                <a:gd name="connsiteY5" fmla="*/ 197683 h 5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45" h="513512">
                  <a:moveTo>
                    <a:pt x="402006" y="197683"/>
                  </a:moveTo>
                  <a:cubicBezTo>
                    <a:pt x="408864" y="200614"/>
                    <a:pt x="415722" y="204593"/>
                    <a:pt x="421428" y="210247"/>
                  </a:cubicBezTo>
                  <a:cubicBezTo>
                    <a:pt x="455665" y="243856"/>
                    <a:pt x="681923" y="460430"/>
                    <a:pt x="741446" y="513513"/>
                  </a:cubicBezTo>
                  <a:cubicBezTo>
                    <a:pt x="645278" y="455194"/>
                    <a:pt x="434620" y="274847"/>
                    <a:pt x="397137" y="245845"/>
                  </a:cubicBezTo>
                  <a:cubicBezTo>
                    <a:pt x="359497" y="216791"/>
                    <a:pt x="79894" y="62566"/>
                    <a:pt x="7" y="8"/>
                  </a:cubicBezTo>
                  <a:cubicBezTo>
                    <a:pt x="-1825" y="-1354"/>
                    <a:pt x="364313" y="181402"/>
                    <a:pt x="402006" y="197683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D03459A-9499-4E1A-9367-074B95052181}"/>
                </a:ext>
              </a:extLst>
            </p:cNvPr>
            <p:cNvSpPr/>
            <p:nvPr/>
          </p:nvSpPr>
          <p:spPr>
            <a:xfrm>
              <a:off x="2960373" y="4214946"/>
              <a:ext cx="737426" cy="523691"/>
            </a:xfrm>
            <a:custGeom>
              <a:avLst/>
              <a:gdLst>
                <a:gd name="connsiteX0" fmla="*/ 0 w 737426"/>
                <a:gd name="connsiteY0" fmla="*/ 0 h 523691"/>
                <a:gd name="connsiteX1" fmla="*/ 326614 w 737426"/>
                <a:gd name="connsiteY1" fmla="*/ 293948 h 523691"/>
                <a:gd name="connsiteX2" fmla="*/ 737408 w 737426"/>
                <a:gd name="connsiteY2" fmla="*/ 523452 h 523691"/>
                <a:gd name="connsiteX3" fmla="*/ 319809 w 737426"/>
                <a:gd name="connsiteY3" fmla="*/ 341744 h 523691"/>
                <a:gd name="connsiteX4" fmla="*/ 0 w 737426"/>
                <a:gd name="connsiteY4" fmla="*/ 0 h 5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426" h="523691">
                  <a:moveTo>
                    <a:pt x="0" y="0"/>
                  </a:moveTo>
                  <a:cubicBezTo>
                    <a:pt x="1413" y="1099"/>
                    <a:pt x="294733" y="264317"/>
                    <a:pt x="326614" y="293948"/>
                  </a:cubicBezTo>
                  <a:cubicBezTo>
                    <a:pt x="341168" y="307506"/>
                    <a:pt x="740549" y="517065"/>
                    <a:pt x="737408" y="523452"/>
                  </a:cubicBezTo>
                  <a:cubicBezTo>
                    <a:pt x="733691" y="531043"/>
                    <a:pt x="351167" y="355721"/>
                    <a:pt x="319809" y="341744"/>
                  </a:cubicBezTo>
                  <a:cubicBezTo>
                    <a:pt x="288608" y="323526"/>
                    <a:pt x="68736" y="93184"/>
                    <a:pt x="0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90BA673-6BF7-40F9-9C17-02C3C8570174}"/>
                </a:ext>
              </a:extLst>
            </p:cNvPr>
            <p:cNvSpPr/>
            <p:nvPr/>
          </p:nvSpPr>
          <p:spPr>
            <a:xfrm>
              <a:off x="3170403" y="5422042"/>
              <a:ext cx="589622" cy="241963"/>
            </a:xfrm>
            <a:custGeom>
              <a:avLst/>
              <a:gdLst>
                <a:gd name="connsiteX0" fmla="*/ 0 w 589622"/>
                <a:gd name="connsiteY0" fmla="*/ 110931 h 241963"/>
                <a:gd name="connsiteX1" fmla="*/ 79625 w 589622"/>
                <a:gd name="connsiteY1" fmla="*/ 0 h 241963"/>
                <a:gd name="connsiteX2" fmla="*/ 589623 w 589622"/>
                <a:gd name="connsiteY2" fmla="*/ 123390 h 241963"/>
                <a:gd name="connsiteX3" fmla="*/ 507851 w 589622"/>
                <a:gd name="connsiteY3" fmla="*/ 241964 h 241963"/>
                <a:gd name="connsiteX4" fmla="*/ 0 w 589622"/>
                <a:gd name="connsiteY4" fmla="*/ 110931 h 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622" h="241963">
                  <a:moveTo>
                    <a:pt x="0" y="110931"/>
                  </a:moveTo>
                  <a:cubicBezTo>
                    <a:pt x="21568" y="95016"/>
                    <a:pt x="36698" y="58737"/>
                    <a:pt x="79625" y="0"/>
                  </a:cubicBezTo>
                  <a:cubicBezTo>
                    <a:pt x="272274" y="63972"/>
                    <a:pt x="455501" y="111088"/>
                    <a:pt x="589623" y="123390"/>
                  </a:cubicBezTo>
                  <a:cubicBezTo>
                    <a:pt x="544497" y="179143"/>
                    <a:pt x="539262" y="210553"/>
                    <a:pt x="507851" y="241964"/>
                  </a:cubicBezTo>
                  <a:cubicBezTo>
                    <a:pt x="337817" y="218772"/>
                    <a:pt x="183279" y="179143"/>
                    <a:pt x="0" y="110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0650EE4-E129-46D1-984D-E254D7B6FA75}"/>
                </a:ext>
              </a:extLst>
            </p:cNvPr>
            <p:cNvSpPr/>
            <p:nvPr/>
          </p:nvSpPr>
          <p:spPr>
            <a:xfrm>
              <a:off x="4368457" y="6316352"/>
              <a:ext cx="291734" cy="948337"/>
            </a:xfrm>
            <a:custGeom>
              <a:avLst/>
              <a:gdLst>
                <a:gd name="connsiteX0" fmla="*/ 278909 w 291734"/>
                <a:gd name="connsiteY0" fmla="*/ 849012 h 948337"/>
                <a:gd name="connsiteX1" fmla="*/ 245666 w 291734"/>
                <a:gd name="connsiteY1" fmla="*/ 630920 h 948337"/>
                <a:gd name="connsiteX2" fmla="*/ 225354 w 291734"/>
                <a:gd name="connsiteY2" fmla="*/ 373565 h 948337"/>
                <a:gd name="connsiteX3" fmla="*/ 225564 w 291734"/>
                <a:gd name="connsiteY3" fmla="*/ 144009 h 948337"/>
                <a:gd name="connsiteX4" fmla="*/ 198812 w 291734"/>
                <a:gd name="connsiteY4" fmla="*/ 12242 h 948337"/>
                <a:gd name="connsiteX5" fmla="*/ 184259 w 291734"/>
                <a:gd name="connsiteY5" fmla="*/ 830 h 948337"/>
                <a:gd name="connsiteX6" fmla="*/ 139447 w 291734"/>
                <a:gd name="connsiteY6" fmla="*/ 359 h 948337"/>
                <a:gd name="connsiteX7" fmla="*/ 98875 w 291734"/>
                <a:gd name="connsiteY7" fmla="*/ 62028 h 948337"/>
                <a:gd name="connsiteX8" fmla="*/ 87463 w 291734"/>
                <a:gd name="connsiteY8" fmla="*/ 263682 h 948337"/>
                <a:gd name="connsiteX9" fmla="*/ 60346 w 291734"/>
                <a:gd name="connsiteY9" fmla="*/ 595897 h 948337"/>
                <a:gd name="connsiteX10" fmla="*/ 614 w 291734"/>
                <a:gd name="connsiteY10" fmla="*/ 888588 h 948337"/>
                <a:gd name="connsiteX11" fmla="*/ 65214 w 291734"/>
                <a:gd name="connsiteY11" fmla="*/ 930940 h 948337"/>
                <a:gd name="connsiteX12" fmla="*/ 174941 w 291734"/>
                <a:gd name="connsiteY12" fmla="*/ 948111 h 948337"/>
                <a:gd name="connsiteX13" fmla="*/ 290845 w 291734"/>
                <a:gd name="connsiteY13" fmla="*/ 910366 h 948337"/>
                <a:gd name="connsiteX14" fmla="*/ 278909 w 291734"/>
                <a:gd name="connsiteY14" fmla="*/ 849012 h 948337"/>
                <a:gd name="connsiteX15" fmla="*/ 163685 w 291734"/>
                <a:gd name="connsiteY15" fmla="*/ 67525 h 948337"/>
                <a:gd name="connsiteX16" fmla="*/ 163214 w 291734"/>
                <a:gd name="connsiteY16" fmla="*/ 69095 h 948337"/>
                <a:gd name="connsiteX17" fmla="*/ 163528 w 291734"/>
                <a:gd name="connsiteY17" fmla="*/ 65849 h 948337"/>
                <a:gd name="connsiteX18" fmla="*/ 163685 w 291734"/>
                <a:gd name="connsiteY18" fmla="*/ 67525 h 948337"/>
                <a:gd name="connsiteX19" fmla="*/ 37783 w 291734"/>
                <a:gd name="connsiteY19" fmla="*/ 875396 h 948337"/>
                <a:gd name="connsiteX20" fmla="*/ 37730 w 291734"/>
                <a:gd name="connsiteY20" fmla="*/ 875448 h 948337"/>
                <a:gd name="connsiteX21" fmla="*/ 37783 w 291734"/>
                <a:gd name="connsiteY21" fmla="*/ 875134 h 948337"/>
                <a:gd name="connsiteX22" fmla="*/ 37783 w 291734"/>
                <a:gd name="connsiteY22" fmla="*/ 875396 h 9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34" h="948337">
                  <a:moveTo>
                    <a:pt x="278909" y="849012"/>
                  </a:moveTo>
                  <a:cubicBezTo>
                    <a:pt x="271318" y="808126"/>
                    <a:pt x="249435" y="662696"/>
                    <a:pt x="245666" y="630920"/>
                  </a:cubicBezTo>
                  <a:cubicBezTo>
                    <a:pt x="243781" y="615058"/>
                    <a:pt x="225302" y="381313"/>
                    <a:pt x="225354" y="373565"/>
                  </a:cubicBezTo>
                  <a:cubicBezTo>
                    <a:pt x="225406" y="297029"/>
                    <a:pt x="225511" y="220545"/>
                    <a:pt x="225564" y="144009"/>
                  </a:cubicBezTo>
                  <a:cubicBezTo>
                    <a:pt x="225616" y="99301"/>
                    <a:pt x="225773" y="49987"/>
                    <a:pt x="198812" y="12242"/>
                  </a:cubicBezTo>
                  <a:cubicBezTo>
                    <a:pt x="195148" y="7112"/>
                    <a:pt x="190803" y="2505"/>
                    <a:pt x="184259" y="830"/>
                  </a:cubicBezTo>
                  <a:cubicBezTo>
                    <a:pt x="169339" y="-583"/>
                    <a:pt x="154367" y="202"/>
                    <a:pt x="139447" y="359"/>
                  </a:cubicBezTo>
                  <a:cubicBezTo>
                    <a:pt x="116779" y="1615"/>
                    <a:pt x="103849" y="44595"/>
                    <a:pt x="98875" y="62028"/>
                  </a:cubicBezTo>
                  <a:cubicBezTo>
                    <a:pt x="90761" y="90611"/>
                    <a:pt x="88144" y="225937"/>
                    <a:pt x="87463" y="263682"/>
                  </a:cubicBezTo>
                  <a:cubicBezTo>
                    <a:pt x="86992" y="288862"/>
                    <a:pt x="67518" y="548939"/>
                    <a:pt x="60346" y="595897"/>
                  </a:cubicBezTo>
                  <a:cubicBezTo>
                    <a:pt x="45321" y="694369"/>
                    <a:pt x="24486" y="791897"/>
                    <a:pt x="614" y="888588"/>
                  </a:cubicBezTo>
                  <a:cubicBezTo>
                    <a:pt x="-6192" y="916020"/>
                    <a:pt x="45426" y="924763"/>
                    <a:pt x="65214" y="930940"/>
                  </a:cubicBezTo>
                  <a:cubicBezTo>
                    <a:pt x="100394" y="941986"/>
                    <a:pt x="137877" y="949786"/>
                    <a:pt x="174941" y="948111"/>
                  </a:cubicBezTo>
                  <a:cubicBezTo>
                    <a:pt x="197556" y="947064"/>
                    <a:pt x="283987" y="928846"/>
                    <a:pt x="290845" y="910366"/>
                  </a:cubicBezTo>
                  <a:cubicBezTo>
                    <a:pt x="295347" y="898064"/>
                    <a:pt x="281421" y="862466"/>
                    <a:pt x="278909" y="849012"/>
                  </a:cubicBezTo>
                  <a:close/>
                  <a:moveTo>
                    <a:pt x="163685" y="67525"/>
                  </a:moveTo>
                  <a:cubicBezTo>
                    <a:pt x="163528" y="67996"/>
                    <a:pt x="163371" y="68571"/>
                    <a:pt x="163214" y="69095"/>
                  </a:cubicBezTo>
                  <a:cubicBezTo>
                    <a:pt x="163319" y="67996"/>
                    <a:pt x="163424" y="66949"/>
                    <a:pt x="163528" y="65849"/>
                  </a:cubicBezTo>
                  <a:cubicBezTo>
                    <a:pt x="163633" y="66425"/>
                    <a:pt x="163685" y="67001"/>
                    <a:pt x="163685" y="67525"/>
                  </a:cubicBezTo>
                  <a:close/>
                  <a:moveTo>
                    <a:pt x="37783" y="875396"/>
                  </a:moveTo>
                  <a:cubicBezTo>
                    <a:pt x="37783" y="875396"/>
                    <a:pt x="37730" y="875448"/>
                    <a:pt x="37730" y="875448"/>
                  </a:cubicBezTo>
                  <a:cubicBezTo>
                    <a:pt x="37730" y="875344"/>
                    <a:pt x="37783" y="875239"/>
                    <a:pt x="37783" y="875134"/>
                  </a:cubicBezTo>
                  <a:cubicBezTo>
                    <a:pt x="37783" y="875239"/>
                    <a:pt x="37783" y="875292"/>
                    <a:pt x="37783" y="8753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740DC23-C9B7-4811-A359-1FD06A931585}"/>
                </a:ext>
              </a:extLst>
            </p:cNvPr>
            <p:cNvSpPr/>
            <p:nvPr/>
          </p:nvSpPr>
          <p:spPr>
            <a:xfrm>
              <a:off x="4504757" y="6056828"/>
              <a:ext cx="49272" cy="263338"/>
            </a:xfrm>
            <a:custGeom>
              <a:avLst/>
              <a:gdLst>
                <a:gd name="connsiteX0" fmla="*/ 59 w 49272"/>
                <a:gd name="connsiteY0" fmla="*/ 263076 h 263338"/>
                <a:gd name="connsiteX1" fmla="*/ 530 w 49272"/>
                <a:gd name="connsiteY1" fmla="*/ 260721 h 263338"/>
                <a:gd name="connsiteX2" fmla="*/ 5451 w 49272"/>
                <a:gd name="connsiteY2" fmla="*/ 255329 h 263338"/>
                <a:gd name="connsiteX3" fmla="*/ 20685 w 49272"/>
                <a:gd name="connsiteY3" fmla="*/ 253392 h 263338"/>
                <a:gd name="connsiteX4" fmla="*/ 39374 w 49272"/>
                <a:gd name="connsiteY4" fmla="*/ 233655 h 263338"/>
                <a:gd name="connsiteX5" fmla="*/ 39479 w 49272"/>
                <a:gd name="connsiteY5" fmla="*/ 26086 h 263338"/>
                <a:gd name="connsiteX6" fmla="*/ 41678 w 49272"/>
                <a:gd name="connsiteY6" fmla="*/ 3157 h 263338"/>
                <a:gd name="connsiteX7" fmla="*/ 48640 w 49272"/>
                <a:gd name="connsiteY7" fmla="*/ 539 h 263338"/>
                <a:gd name="connsiteX8" fmla="*/ 49268 w 49272"/>
                <a:gd name="connsiteY8" fmla="*/ 263338 h 263338"/>
                <a:gd name="connsiteX9" fmla="*/ 59 w 49272"/>
                <a:gd name="connsiteY9" fmla="*/ 263076 h 2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72" h="263338">
                  <a:moveTo>
                    <a:pt x="59" y="263076"/>
                  </a:moveTo>
                  <a:cubicBezTo>
                    <a:pt x="-98" y="262239"/>
                    <a:pt x="59" y="261454"/>
                    <a:pt x="530" y="260721"/>
                  </a:cubicBezTo>
                  <a:cubicBezTo>
                    <a:pt x="1629" y="258470"/>
                    <a:pt x="2886" y="256271"/>
                    <a:pt x="5451" y="255329"/>
                  </a:cubicBezTo>
                  <a:cubicBezTo>
                    <a:pt x="10424" y="253653"/>
                    <a:pt x="15607" y="253915"/>
                    <a:pt x="20685" y="253392"/>
                  </a:cubicBezTo>
                  <a:cubicBezTo>
                    <a:pt x="38589" y="252083"/>
                    <a:pt x="39322" y="251559"/>
                    <a:pt x="39374" y="233655"/>
                  </a:cubicBezTo>
                  <a:cubicBezTo>
                    <a:pt x="39531" y="164448"/>
                    <a:pt x="39374" y="95293"/>
                    <a:pt x="39479" y="26086"/>
                  </a:cubicBezTo>
                  <a:cubicBezTo>
                    <a:pt x="39479" y="18391"/>
                    <a:pt x="38589" y="10538"/>
                    <a:pt x="41678" y="3157"/>
                  </a:cubicBezTo>
                  <a:cubicBezTo>
                    <a:pt x="43300" y="382"/>
                    <a:pt x="45499" y="-770"/>
                    <a:pt x="48640" y="539"/>
                  </a:cubicBezTo>
                  <a:cubicBezTo>
                    <a:pt x="48902" y="37289"/>
                    <a:pt x="49321" y="212506"/>
                    <a:pt x="49268" y="263338"/>
                  </a:cubicBezTo>
                  <a:cubicBezTo>
                    <a:pt x="32883" y="263286"/>
                    <a:pt x="16497" y="263181"/>
                    <a:pt x="59" y="263076"/>
                  </a:cubicBezTo>
                  <a:close/>
                </a:path>
              </a:pathLst>
            </a:custGeom>
            <a:solidFill>
              <a:srgbClr val="040E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93A59C1-FBAE-459A-B7E5-8C57113A2523}"/>
                </a:ext>
              </a:extLst>
            </p:cNvPr>
            <p:cNvSpPr/>
            <p:nvPr/>
          </p:nvSpPr>
          <p:spPr>
            <a:xfrm>
              <a:off x="4515914" y="6198032"/>
              <a:ext cx="10417" cy="26122"/>
            </a:xfrm>
            <a:custGeom>
              <a:avLst/>
              <a:gdLst>
                <a:gd name="connsiteX0" fmla="*/ 6596 w 10417"/>
                <a:gd name="connsiteY0" fmla="*/ 26123 h 26122"/>
                <a:gd name="connsiteX1" fmla="*/ 3822 w 10417"/>
                <a:gd name="connsiteY1" fmla="*/ 26123 h 26122"/>
                <a:gd name="connsiteX2" fmla="*/ 0 w 10417"/>
                <a:gd name="connsiteY2" fmla="*/ 22301 h 26122"/>
                <a:gd name="connsiteX3" fmla="*/ 0 w 10417"/>
                <a:gd name="connsiteY3" fmla="*/ 3821 h 26122"/>
                <a:gd name="connsiteX4" fmla="*/ 3822 w 10417"/>
                <a:gd name="connsiteY4" fmla="*/ 0 h 26122"/>
                <a:gd name="connsiteX5" fmla="*/ 6596 w 10417"/>
                <a:gd name="connsiteY5" fmla="*/ 0 h 26122"/>
                <a:gd name="connsiteX6" fmla="*/ 10418 w 10417"/>
                <a:gd name="connsiteY6" fmla="*/ 3821 h 26122"/>
                <a:gd name="connsiteX7" fmla="*/ 10418 w 10417"/>
                <a:gd name="connsiteY7" fmla="*/ 22301 h 26122"/>
                <a:gd name="connsiteX8" fmla="*/ 6596 w 10417"/>
                <a:gd name="connsiteY8" fmla="*/ 26123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7" h="26122">
                  <a:moveTo>
                    <a:pt x="6596" y="26123"/>
                  </a:moveTo>
                  <a:lnTo>
                    <a:pt x="3822" y="26123"/>
                  </a:lnTo>
                  <a:cubicBezTo>
                    <a:pt x="1675" y="26123"/>
                    <a:pt x="0" y="24395"/>
                    <a:pt x="0" y="22301"/>
                  </a:cubicBezTo>
                  <a:lnTo>
                    <a:pt x="0" y="3821"/>
                  </a:lnTo>
                  <a:cubicBezTo>
                    <a:pt x="0" y="1675"/>
                    <a:pt x="1728" y="0"/>
                    <a:pt x="3822" y="0"/>
                  </a:cubicBezTo>
                  <a:lnTo>
                    <a:pt x="6596" y="0"/>
                  </a:lnTo>
                  <a:cubicBezTo>
                    <a:pt x="8743" y="0"/>
                    <a:pt x="10418" y="1727"/>
                    <a:pt x="10418" y="3821"/>
                  </a:cubicBezTo>
                  <a:lnTo>
                    <a:pt x="10418" y="22301"/>
                  </a:lnTo>
                  <a:cubicBezTo>
                    <a:pt x="10418" y="24395"/>
                    <a:pt x="8690" y="26123"/>
                    <a:pt x="6596" y="26123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64F1618E-BE58-4CA9-9FD1-B7346476A42F}"/>
                </a:ext>
              </a:extLst>
            </p:cNvPr>
            <p:cNvSpPr/>
            <p:nvPr/>
          </p:nvSpPr>
          <p:spPr>
            <a:xfrm>
              <a:off x="4510881" y="6072339"/>
              <a:ext cx="20431" cy="115170"/>
            </a:xfrm>
            <a:custGeom>
              <a:avLst/>
              <a:gdLst>
                <a:gd name="connsiteX0" fmla="*/ 13200 w 20431"/>
                <a:gd name="connsiteY0" fmla="*/ 115171 h 115170"/>
                <a:gd name="connsiteX1" fmla="*/ 7232 w 20431"/>
                <a:gd name="connsiteY1" fmla="*/ 115171 h 115170"/>
                <a:gd name="connsiteX2" fmla="*/ 4876 w 20431"/>
                <a:gd name="connsiteY2" fmla="*/ 112920 h 115170"/>
                <a:gd name="connsiteX3" fmla="*/ 7 w 20431"/>
                <a:gd name="connsiteY3" fmla="*/ 5392 h 115170"/>
                <a:gd name="connsiteX4" fmla="*/ 5138 w 20431"/>
                <a:gd name="connsiteY4" fmla="*/ 0 h 115170"/>
                <a:gd name="connsiteX5" fmla="*/ 15294 w 20431"/>
                <a:gd name="connsiteY5" fmla="*/ 0 h 115170"/>
                <a:gd name="connsiteX6" fmla="*/ 20424 w 20431"/>
                <a:gd name="connsiteY6" fmla="*/ 5392 h 115170"/>
                <a:gd name="connsiteX7" fmla="*/ 15556 w 20431"/>
                <a:gd name="connsiteY7" fmla="*/ 112920 h 115170"/>
                <a:gd name="connsiteX8" fmla="*/ 13200 w 20431"/>
                <a:gd name="connsiteY8" fmla="*/ 115171 h 1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" h="115170">
                  <a:moveTo>
                    <a:pt x="13200" y="115171"/>
                  </a:moveTo>
                  <a:lnTo>
                    <a:pt x="7232" y="115171"/>
                  </a:lnTo>
                  <a:cubicBezTo>
                    <a:pt x="5975" y="115171"/>
                    <a:pt x="4928" y="114176"/>
                    <a:pt x="4876" y="112920"/>
                  </a:cubicBezTo>
                  <a:lnTo>
                    <a:pt x="7" y="5392"/>
                  </a:lnTo>
                  <a:cubicBezTo>
                    <a:pt x="-150" y="2460"/>
                    <a:pt x="2206" y="0"/>
                    <a:pt x="5138" y="0"/>
                  </a:cubicBezTo>
                  <a:lnTo>
                    <a:pt x="15294" y="0"/>
                  </a:lnTo>
                  <a:cubicBezTo>
                    <a:pt x="18225" y="0"/>
                    <a:pt x="20581" y="2460"/>
                    <a:pt x="20424" y="5392"/>
                  </a:cubicBezTo>
                  <a:lnTo>
                    <a:pt x="15556" y="112920"/>
                  </a:lnTo>
                  <a:cubicBezTo>
                    <a:pt x="15503" y="114176"/>
                    <a:pt x="14456" y="115171"/>
                    <a:pt x="13200" y="115171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1584F46-C35C-4025-BB84-308F3A7DDEEC}"/>
                </a:ext>
              </a:extLst>
            </p:cNvPr>
            <p:cNvSpPr/>
            <p:nvPr/>
          </p:nvSpPr>
          <p:spPr>
            <a:xfrm>
              <a:off x="4457696" y="6314341"/>
              <a:ext cx="138528" cy="424104"/>
            </a:xfrm>
            <a:custGeom>
              <a:avLst/>
              <a:gdLst>
                <a:gd name="connsiteX0" fmla="*/ 138366 w 138528"/>
                <a:gd name="connsiteY0" fmla="*/ 397092 h 424104"/>
                <a:gd name="connsiteX1" fmla="*/ 112243 w 138528"/>
                <a:gd name="connsiteY1" fmla="*/ 132984 h 424104"/>
                <a:gd name="connsiteX2" fmla="*/ 98632 w 138528"/>
                <a:gd name="connsiteY2" fmla="*/ 416357 h 424104"/>
                <a:gd name="connsiteX3" fmla="*/ 93659 w 138528"/>
                <a:gd name="connsiteY3" fmla="*/ 412588 h 424104"/>
                <a:gd name="connsiteX4" fmla="*/ 83922 w 138528"/>
                <a:gd name="connsiteY4" fmla="*/ 161253 h 424104"/>
                <a:gd name="connsiteX5" fmla="*/ 76645 w 138528"/>
                <a:gd name="connsiteY5" fmla="*/ 65818 h 424104"/>
                <a:gd name="connsiteX6" fmla="*/ 40366 w 138528"/>
                <a:gd name="connsiteY6" fmla="*/ 424105 h 424104"/>
                <a:gd name="connsiteX7" fmla="*/ 37173 w 138528"/>
                <a:gd name="connsiteY7" fmla="*/ 423947 h 424104"/>
                <a:gd name="connsiteX8" fmla="*/ 44188 w 138528"/>
                <a:gd name="connsiteY8" fmla="*/ 118169 h 424104"/>
                <a:gd name="connsiteX9" fmla="*/ 41151 w 138528"/>
                <a:gd name="connsiteY9" fmla="*/ 117907 h 424104"/>
                <a:gd name="connsiteX10" fmla="*/ 4401 w 138528"/>
                <a:gd name="connsiteY10" fmla="*/ 371283 h 424104"/>
                <a:gd name="connsiteX11" fmla="*/ 423 w 138528"/>
                <a:gd name="connsiteY11" fmla="*/ 263703 h 424104"/>
                <a:gd name="connsiteX12" fmla="*/ 2569 w 138528"/>
                <a:gd name="connsiteY12" fmla="*/ 150469 h 424104"/>
                <a:gd name="connsiteX13" fmla="*/ 11835 w 138528"/>
                <a:gd name="connsiteY13" fmla="*/ 62049 h 424104"/>
                <a:gd name="connsiteX14" fmla="*/ 52407 w 138528"/>
                <a:gd name="connsiteY14" fmla="*/ 380 h 424104"/>
                <a:gd name="connsiteX15" fmla="*/ 97219 w 138528"/>
                <a:gd name="connsiteY15" fmla="*/ 851 h 424104"/>
                <a:gd name="connsiteX16" fmla="*/ 111772 w 138528"/>
                <a:gd name="connsiteY16" fmla="*/ 12264 h 424104"/>
                <a:gd name="connsiteX17" fmla="*/ 138523 w 138528"/>
                <a:gd name="connsiteY17" fmla="*/ 144030 h 424104"/>
                <a:gd name="connsiteX18" fmla="*/ 138366 w 138528"/>
                <a:gd name="connsiteY18" fmla="*/ 397092 h 42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528" h="424104">
                  <a:moveTo>
                    <a:pt x="138366" y="397092"/>
                  </a:moveTo>
                  <a:cubicBezTo>
                    <a:pt x="125802" y="358614"/>
                    <a:pt x="110568" y="154605"/>
                    <a:pt x="112243" y="132984"/>
                  </a:cubicBezTo>
                  <a:cubicBezTo>
                    <a:pt x="105333" y="227372"/>
                    <a:pt x="102506" y="321969"/>
                    <a:pt x="98632" y="416357"/>
                  </a:cubicBezTo>
                  <a:cubicBezTo>
                    <a:pt x="93921" y="416566"/>
                    <a:pt x="93554" y="414368"/>
                    <a:pt x="93659" y="412588"/>
                  </a:cubicBezTo>
                  <a:cubicBezTo>
                    <a:pt x="95229" y="386360"/>
                    <a:pt x="83869" y="219048"/>
                    <a:pt x="83922" y="161253"/>
                  </a:cubicBezTo>
                  <a:cubicBezTo>
                    <a:pt x="83922" y="129581"/>
                    <a:pt x="78634" y="97804"/>
                    <a:pt x="76645" y="65818"/>
                  </a:cubicBezTo>
                  <a:cubicBezTo>
                    <a:pt x="64552" y="185230"/>
                    <a:pt x="52459" y="304641"/>
                    <a:pt x="40366" y="424105"/>
                  </a:cubicBezTo>
                  <a:cubicBezTo>
                    <a:pt x="39319" y="424052"/>
                    <a:pt x="38220" y="424000"/>
                    <a:pt x="37173" y="423947"/>
                  </a:cubicBezTo>
                  <a:cubicBezTo>
                    <a:pt x="39528" y="322021"/>
                    <a:pt x="41832" y="220095"/>
                    <a:pt x="44188" y="118169"/>
                  </a:cubicBezTo>
                  <a:cubicBezTo>
                    <a:pt x="43193" y="118064"/>
                    <a:pt x="42198" y="118012"/>
                    <a:pt x="41151" y="117907"/>
                  </a:cubicBezTo>
                  <a:cubicBezTo>
                    <a:pt x="39476" y="117750"/>
                    <a:pt x="8014" y="348877"/>
                    <a:pt x="4401" y="371283"/>
                  </a:cubicBezTo>
                  <a:cubicBezTo>
                    <a:pt x="-886" y="335737"/>
                    <a:pt x="-205" y="299615"/>
                    <a:pt x="423" y="263703"/>
                  </a:cubicBezTo>
                  <a:cubicBezTo>
                    <a:pt x="1156" y="225958"/>
                    <a:pt x="1836" y="188214"/>
                    <a:pt x="2569" y="150469"/>
                  </a:cubicBezTo>
                  <a:cubicBezTo>
                    <a:pt x="3145" y="120734"/>
                    <a:pt x="3721" y="90632"/>
                    <a:pt x="11835" y="62049"/>
                  </a:cubicBezTo>
                  <a:cubicBezTo>
                    <a:pt x="16808" y="44617"/>
                    <a:pt x="29739" y="1637"/>
                    <a:pt x="52407" y="380"/>
                  </a:cubicBezTo>
                  <a:cubicBezTo>
                    <a:pt x="67379" y="223"/>
                    <a:pt x="82299" y="-614"/>
                    <a:pt x="97219" y="851"/>
                  </a:cubicBezTo>
                  <a:cubicBezTo>
                    <a:pt x="103710" y="2527"/>
                    <a:pt x="108055" y="7133"/>
                    <a:pt x="111772" y="12264"/>
                  </a:cubicBezTo>
                  <a:cubicBezTo>
                    <a:pt x="138733" y="50008"/>
                    <a:pt x="138576" y="99375"/>
                    <a:pt x="138523" y="144030"/>
                  </a:cubicBezTo>
                  <a:cubicBezTo>
                    <a:pt x="138523" y="220566"/>
                    <a:pt x="138366" y="389292"/>
                    <a:pt x="138366" y="397092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FB37DC0-C07A-4382-B7C7-B8A8178084DD}"/>
                </a:ext>
              </a:extLst>
            </p:cNvPr>
            <p:cNvSpPr/>
            <p:nvPr/>
          </p:nvSpPr>
          <p:spPr>
            <a:xfrm>
              <a:off x="4479216" y="6746193"/>
              <a:ext cx="104700" cy="524205"/>
            </a:xfrm>
            <a:custGeom>
              <a:avLst/>
              <a:gdLst>
                <a:gd name="connsiteX0" fmla="*/ 0 w 104700"/>
                <a:gd name="connsiteY0" fmla="*/ 514500 h 524205"/>
                <a:gd name="connsiteX1" fmla="*/ 49157 w 104700"/>
                <a:gd name="connsiteY1" fmla="*/ 0 h 524205"/>
                <a:gd name="connsiteX2" fmla="*/ 104701 w 104700"/>
                <a:gd name="connsiteY2" fmla="*/ 509265 h 524205"/>
                <a:gd name="connsiteX3" fmla="*/ 0 w 104700"/>
                <a:gd name="connsiteY3" fmla="*/ 514500 h 5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0" h="524205">
                  <a:moveTo>
                    <a:pt x="0" y="514500"/>
                  </a:moveTo>
                  <a:cubicBezTo>
                    <a:pt x="21987" y="381477"/>
                    <a:pt x="41880" y="90462"/>
                    <a:pt x="49157" y="0"/>
                  </a:cubicBezTo>
                  <a:cubicBezTo>
                    <a:pt x="68056" y="153282"/>
                    <a:pt x="76327" y="371269"/>
                    <a:pt x="104701" y="509265"/>
                  </a:cubicBezTo>
                  <a:cubicBezTo>
                    <a:pt x="71092" y="528320"/>
                    <a:pt x="37692" y="528111"/>
                    <a:pt x="0" y="514500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C1094289-FE92-434B-B837-02A84438B14E}"/>
                </a:ext>
              </a:extLst>
            </p:cNvPr>
            <p:cNvSpPr/>
            <p:nvPr/>
          </p:nvSpPr>
          <p:spPr>
            <a:xfrm>
              <a:off x="4411161" y="7120813"/>
              <a:ext cx="57585" cy="134645"/>
            </a:xfrm>
            <a:custGeom>
              <a:avLst/>
              <a:gdLst>
                <a:gd name="connsiteX0" fmla="*/ 0 w 57585"/>
                <a:gd name="connsiteY0" fmla="*/ 118940 h 134645"/>
                <a:gd name="connsiteX1" fmla="*/ 46801 w 57585"/>
                <a:gd name="connsiteY1" fmla="*/ 0 h 134645"/>
                <a:gd name="connsiteX2" fmla="*/ 57585 w 57585"/>
                <a:gd name="connsiteY2" fmla="*/ 134645 h 134645"/>
                <a:gd name="connsiteX3" fmla="*/ 0 w 57585"/>
                <a:gd name="connsiteY3" fmla="*/ 118940 h 1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5" h="134645">
                  <a:moveTo>
                    <a:pt x="0" y="118940"/>
                  </a:moveTo>
                  <a:cubicBezTo>
                    <a:pt x="12564" y="79992"/>
                    <a:pt x="34237" y="38949"/>
                    <a:pt x="46801" y="0"/>
                  </a:cubicBezTo>
                  <a:cubicBezTo>
                    <a:pt x="50413" y="22773"/>
                    <a:pt x="55177" y="120092"/>
                    <a:pt x="57585" y="134645"/>
                  </a:cubicBezTo>
                  <a:cubicBezTo>
                    <a:pt x="31410" y="134645"/>
                    <a:pt x="10470" y="124175"/>
                    <a:pt x="0" y="118940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FE0074B-B3D5-4E0A-A0C4-99B01E69AA8E}"/>
                </a:ext>
              </a:extLst>
            </p:cNvPr>
            <p:cNvSpPr/>
            <p:nvPr/>
          </p:nvSpPr>
          <p:spPr>
            <a:xfrm>
              <a:off x="4594387" y="6881822"/>
              <a:ext cx="67741" cy="375815"/>
            </a:xfrm>
            <a:custGeom>
              <a:avLst/>
              <a:gdLst>
                <a:gd name="connsiteX0" fmla="*/ 0 w 67741"/>
                <a:gd name="connsiteY0" fmla="*/ 373637 h 375815"/>
                <a:gd name="connsiteX1" fmla="*/ 11203 w 67741"/>
                <a:gd name="connsiteY1" fmla="*/ 221 h 375815"/>
                <a:gd name="connsiteX2" fmla="*/ 67741 w 67741"/>
                <a:gd name="connsiteY2" fmla="*/ 344373 h 375815"/>
                <a:gd name="connsiteX3" fmla="*/ 0 w 67741"/>
                <a:gd name="connsiteY3" fmla="*/ 373637 h 3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41" h="375815">
                  <a:moveTo>
                    <a:pt x="0" y="373637"/>
                  </a:moveTo>
                  <a:cubicBezTo>
                    <a:pt x="8062" y="331233"/>
                    <a:pt x="9214" y="4200"/>
                    <a:pt x="11203" y="221"/>
                  </a:cubicBezTo>
                  <a:cubicBezTo>
                    <a:pt x="15443" y="-8312"/>
                    <a:pt x="47115" y="232291"/>
                    <a:pt x="67741" y="344373"/>
                  </a:cubicBezTo>
                  <a:cubicBezTo>
                    <a:pt x="54392" y="353953"/>
                    <a:pt x="31410" y="384107"/>
                    <a:pt x="0" y="373637"/>
                  </a:cubicBezTo>
                  <a:close/>
                </a:path>
              </a:pathLst>
            </a:custGeom>
            <a:solidFill>
              <a:srgbClr val="F4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EA28ADF-B720-4415-9334-8E90137836C4}"/>
                </a:ext>
              </a:extLst>
            </p:cNvPr>
            <p:cNvSpPr/>
            <p:nvPr/>
          </p:nvSpPr>
          <p:spPr>
            <a:xfrm>
              <a:off x="4373540" y="7187403"/>
              <a:ext cx="30528" cy="47115"/>
            </a:xfrm>
            <a:custGeom>
              <a:avLst/>
              <a:gdLst>
                <a:gd name="connsiteX0" fmla="*/ 1132 w 30528"/>
                <a:gd name="connsiteY0" fmla="*/ 33609 h 47115"/>
                <a:gd name="connsiteX1" fmla="*/ 30134 w 30528"/>
                <a:gd name="connsiteY1" fmla="*/ 0 h 47115"/>
                <a:gd name="connsiteX2" fmla="*/ 21915 w 30528"/>
                <a:gd name="connsiteY2" fmla="*/ 47115 h 47115"/>
                <a:gd name="connsiteX3" fmla="*/ 1132 w 30528"/>
                <a:gd name="connsiteY3" fmla="*/ 34342 h 47115"/>
                <a:gd name="connsiteX4" fmla="*/ 1184 w 30528"/>
                <a:gd name="connsiteY4" fmla="*/ 34342 h 47115"/>
                <a:gd name="connsiteX5" fmla="*/ 1132 w 30528"/>
                <a:gd name="connsiteY5" fmla="*/ 33609 h 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8" h="47115">
                  <a:moveTo>
                    <a:pt x="1132" y="33609"/>
                  </a:moveTo>
                  <a:cubicBezTo>
                    <a:pt x="10817" y="22406"/>
                    <a:pt x="20502" y="11203"/>
                    <a:pt x="30134" y="0"/>
                  </a:cubicBezTo>
                  <a:cubicBezTo>
                    <a:pt x="32909" y="6544"/>
                    <a:pt x="20083" y="42927"/>
                    <a:pt x="21915" y="47115"/>
                  </a:cubicBezTo>
                  <a:cubicBezTo>
                    <a:pt x="6210" y="41880"/>
                    <a:pt x="6210" y="41880"/>
                    <a:pt x="1132" y="34342"/>
                  </a:cubicBezTo>
                  <a:lnTo>
                    <a:pt x="1184" y="34342"/>
                  </a:lnTo>
                  <a:cubicBezTo>
                    <a:pt x="-386" y="34132"/>
                    <a:pt x="-386" y="33923"/>
                    <a:pt x="1132" y="33609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B55203D6-1353-49A4-AD10-02A9378C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BAC0037C-4D32-4B82-97BD-8CC00A68F3AB}"/>
              </a:ext>
            </a:extLst>
          </p:cNvPr>
          <p:cNvSpPr/>
          <p:nvPr/>
        </p:nvSpPr>
        <p:spPr>
          <a:xfrm>
            <a:off x="888069" y="1965767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AEDD45DC-7A4C-4160-AC13-0C2E7F6042A3}"/>
              </a:ext>
            </a:extLst>
          </p:cNvPr>
          <p:cNvSpPr/>
          <p:nvPr/>
        </p:nvSpPr>
        <p:spPr>
          <a:xfrm>
            <a:off x="888069" y="4222343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3D8A677F-3C7B-4CB8-B4CF-BA9662A545F8}"/>
              </a:ext>
            </a:extLst>
          </p:cNvPr>
          <p:cNvSpPr/>
          <p:nvPr/>
        </p:nvSpPr>
        <p:spPr>
          <a:xfrm>
            <a:off x="1069830" y="21719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0D39FF31-2921-4322-B0AD-D4B94F65F094}"/>
              </a:ext>
            </a:extLst>
          </p:cNvPr>
          <p:cNvSpPr/>
          <p:nvPr/>
        </p:nvSpPr>
        <p:spPr>
          <a:xfrm>
            <a:off x="888069" y="3094055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3046FF68-706E-4734-8192-7E61A2D0115A}"/>
              </a:ext>
            </a:extLst>
          </p:cNvPr>
          <p:cNvSpPr/>
          <p:nvPr/>
        </p:nvSpPr>
        <p:spPr>
          <a:xfrm>
            <a:off x="888069" y="5350630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AD57137-28E1-4D1E-ADD8-24998EB5092F}"/>
              </a:ext>
            </a:extLst>
          </p:cNvPr>
          <p:cNvSpPr/>
          <p:nvPr/>
        </p:nvSpPr>
        <p:spPr>
          <a:xfrm>
            <a:off x="1078496" y="331852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7311C1F8-32F9-4E73-AB20-47FA17955C87}"/>
              </a:ext>
            </a:extLst>
          </p:cNvPr>
          <p:cNvSpPr/>
          <p:nvPr/>
        </p:nvSpPr>
        <p:spPr>
          <a:xfrm rot="2700000">
            <a:off x="1122855" y="54861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C9C178D-CECC-4526-8DD6-869257EBE4CF}"/>
              </a:ext>
            </a:extLst>
          </p:cNvPr>
          <p:cNvSpPr/>
          <p:nvPr/>
        </p:nvSpPr>
        <p:spPr>
          <a:xfrm>
            <a:off x="1078496" y="442854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D5DFFB3-7E75-4C70-8826-83DC4CE38E43}"/>
              </a:ext>
            </a:extLst>
          </p:cNvPr>
          <p:cNvGrpSpPr/>
          <p:nvPr/>
        </p:nvGrpSpPr>
        <p:grpSpPr>
          <a:xfrm>
            <a:off x="1786151" y="1942280"/>
            <a:ext cx="1776477" cy="767054"/>
            <a:chOff x="1672117" y="2171919"/>
            <a:chExt cx="1776477" cy="7670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20B3AB-9F21-4E9C-9024-2D7F94C99F53}"/>
                </a:ext>
              </a:extLst>
            </p:cNvPr>
            <p:cNvSpPr txBox="1"/>
            <p:nvPr/>
          </p:nvSpPr>
          <p:spPr>
            <a:xfrm>
              <a:off x="1672117" y="2171919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F30873-8C32-460E-8B2E-868187BE32D9}"/>
                </a:ext>
              </a:extLst>
            </p:cNvPr>
            <p:cNvSpPr txBox="1"/>
            <p:nvPr/>
          </p:nvSpPr>
          <p:spPr>
            <a:xfrm>
              <a:off x="1672117" y="2477308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1B5595E-A346-4E7A-8F97-A49C36938C0A}"/>
              </a:ext>
            </a:extLst>
          </p:cNvPr>
          <p:cNvGrpSpPr/>
          <p:nvPr/>
        </p:nvGrpSpPr>
        <p:grpSpPr>
          <a:xfrm>
            <a:off x="1786151" y="3073728"/>
            <a:ext cx="1776477" cy="764947"/>
            <a:chOff x="1672117" y="3300207"/>
            <a:chExt cx="1776477" cy="76494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FEDFD9-3959-4FCF-BF1C-A322E1747385}"/>
                </a:ext>
              </a:extLst>
            </p:cNvPr>
            <p:cNvSpPr txBox="1"/>
            <p:nvPr/>
          </p:nvSpPr>
          <p:spPr>
            <a:xfrm>
              <a:off x="1672117" y="3300207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EA1FBC-4994-4162-986A-FFD0442BB1A8}"/>
                </a:ext>
              </a:extLst>
            </p:cNvPr>
            <p:cNvSpPr txBox="1"/>
            <p:nvPr/>
          </p:nvSpPr>
          <p:spPr>
            <a:xfrm>
              <a:off x="1672117" y="3603489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86B29B3-67DF-4DCD-8368-060B4E01FC2D}"/>
              </a:ext>
            </a:extLst>
          </p:cNvPr>
          <p:cNvGrpSpPr/>
          <p:nvPr/>
        </p:nvGrpSpPr>
        <p:grpSpPr>
          <a:xfrm>
            <a:off x="1786151" y="4203069"/>
            <a:ext cx="1776477" cy="762840"/>
            <a:chOff x="1672117" y="4428495"/>
            <a:chExt cx="1776477" cy="76284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742D1D-13E3-4A03-A2E8-DB67D7BC8F7A}"/>
                </a:ext>
              </a:extLst>
            </p:cNvPr>
            <p:cNvSpPr txBox="1"/>
            <p:nvPr/>
          </p:nvSpPr>
          <p:spPr>
            <a:xfrm>
              <a:off x="1672117" y="4428495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6718329-BB62-43A6-8575-325E837C78BD}"/>
                </a:ext>
              </a:extLst>
            </p:cNvPr>
            <p:cNvSpPr txBox="1"/>
            <p:nvPr/>
          </p:nvSpPr>
          <p:spPr>
            <a:xfrm>
              <a:off x="1672117" y="472967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4875A4F-9866-4DF3-8300-3CD187ED9452}"/>
              </a:ext>
            </a:extLst>
          </p:cNvPr>
          <p:cNvGrpSpPr/>
          <p:nvPr/>
        </p:nvGrpSpPr>
        <p:grpSpPr>
          <a:xfrm>
            <a:off x="1786151" y="5330303"/>
            <a:ext cx="1776477" cy="760733"/>
            <a:chOff x="1672117" y="5556782"/>
            <a:chExt cx="1776477" cy="7607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091E3F-1B59-48A8-811B-A2955A2828B6}"/>
                </a:ext>
              </a:extLst>
            </p:cNvPr>
            <p:cNvSpPr txBox="1"/>
            <p:nvPr/>
          </p:nvSpPr>
          <p:spPr>
            <a:xfrm>
              <a:off x="1672117" y="5556782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FD0DCC-B9E2-4533-9506-BE18B5A8F3B4}"/>
                </a:ext>
              </a:extLst>
            </p:cNvPr>
            <p:cNvSpPr txBox="1"/>
            <p:nvPr/>
          </p:nvSpPr>
          <p:spPr>
            <a:xfrm>
              <a:off x="1672117" y="585585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62CFDB9-0FC4-4A2E-994C-304903167561}"/>
              </a:ext>
            </a:extLst>
          </p:cNvPr>
          <p:cNvSpPr txBox="1"/>
          <p:nvPr/>
        </p:nvSpPr>
        <p:spPr>
          <a:xfrm>
            <a:off x="9898001" y="1570898"/>
            <a:ext cx="17513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84">
            <a:extLst>
              <a:ext uri="{FF2B5EF4-FFF2-40B4-BE49-F238E27FC236}">
                <a16:creationId xmlns:a16="http://schemas.microsoft.com/office/drawing/2014/main" id="{1D88B90D-51B3-4FC5-834C-E90D22F77B6D}"/>
              </a:ext>
            </a:extLst>
          </p:cNvPr>
          <p:cNvSpPr/>
          <p:nvPr/>
        </p:nvSpPr>
        <p:spPr>
          <a:xfrm>
            <a:off x="1000963" y="5979049"/>
            <a:ext cx="3271744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4C0409B-1084-406A-857D-BB00B68192FB}"/>
              </a:ext>
            </a:extLst>
          </p:cNvPr>
          <p:cNvGrpSpPr/>
          <p:nvPr/>
        </p:nvGrpSpPr>
        <p:grpSpPr>
          <a:xfrm>
            <a:off x="495473" y="1467303"/>
            <a:ext cx="5160219" cy="4629764"/>
            <a:chOff x="495473" y="1467303"/>
            <a:chExt cx="5160219" cy="4629764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539F185-7E86-4A58-9851-2645B443ED69}"/>
                </a:ext>
              </a:extLst>
            </p:cNvPr>
            <p:cNvSpPr/>
            <p:nvPr/>
          </p:nvSpPr>
          <p:spPr>
            <a:xfrm>
              <a:off x="1378881" y="1467303"/>
              <a:ext cx="3151324" cy="2408152"/>
            </a:xfrm>
            <a:custGeom>
              <a:avLst/>
              <a:gdLst>
                <a:gd name="connsiteX0" fmla="*/ 2066045 w 3151324"/>
                <a:gd name="connsiteY0" fmla="*/ 837837 h 2408152"/>
                <a:gd name="connsiteX1" fmla="*/ 2070213 w 3151324"/>
                <a:gd name="connsiteY1" fmla="*/ 846208 h 2408152"/>
                <a:gd name="connsiteX2" fmla="*/ 2001589 w 3151324"/>
                <a:gd name="connsiteY2" fmla="*/ 1112466 h 2408152"/>
                <a:gd name="connsiteX3" fmla="*/ 1662521 w 3151324"/>
                <a:gd name="connsiteY3" fmla="*/ 1227526 h 2408152"/>
                <a:gd name="connsiteX4" fmla="*/ 1412007 w 3151324"/>
                <a:gd name="connsiteY4" fmla="*/ 965320 h 2408152"/>
                <a:gd name="connsiteX5" fmla="*/ 1408619 w 3151324"/>
                <a:gd name="connsiteY5" fmla="*/ 863414 h 2408152"/>
                <a:gd name="connsiteX6" fmla="*/ 1419780 w 3151324"/>
                <a:gd name="connsiteY6" fmla="*/ 852984 h 2408152"/>
                <a:gd name="connsiteX7" fmla="*/ 2056993 w 3151324"/>
                <a:gd name="connsiteY7" fmla="*/ 838834 h 2408152"/>
                <a:gd name="connsiteX8" fmla="*/ 2066045 w 3151324"/>
                <a:gd name="connsiteY8" fmla="*/ 837837 h 2408152"/>
                <a:gd name="connsiteX9" fmla="*/ 2081166 w 3151324"/>
                <a:gd name="connsiteY9" fmla="*/ 598491 h 2408152"/>
                <a:gd name="connsiteX10" fmla="*/ 2084628 w 3151324"/>
                <a:gd name="connsiteY10" fmla="*/ 608647 h 2408152"/>
                <a:gd name="connsiteX11" fmla="*/ 2089079 w 3151324"/>
                <a:gd name="connsiteY11" fmla="*/ 758650 h 2408152"/>
                <a:gd name="connsiteX12" fmla="*/ 2075394 w 3151324"/>
                <a:gd name="connsiteY12" fmla="*/ 778580 h 2408152"/>
                <a:gd name="connsiteX13" fmla="*/ 1828401 w 3151324"/>
                <a:gd name="connsiteY13" fmla="*/ 841823 h 2408152"/>
                <a:gd name="connsiteX14" fmla="*/ 1571376 w 3151324"/>
                <a:gd name="connsiteY14" fmla="*/ 838833 h 2408152"/>
                <a:gd name="connsiteX15" fmla="*/ 1400448 w 3151324"/>
                <a:gd name="connsiteY15" fmla="*/ 793593 h 2408152"/>
                <a:gd name="connsiteX16" fmla="*/ 1387294 w 3151324"/>
                <a:gd name="connsiteY16" fmla="*/ 779045 h 2408152"/>
                <a:gd name="connsiteX17" fmla="*/ 1381116 w 3151324"/>
                <a:gd name="connsiteY17" fmla="*/ 600875 h 2408152"/>
                <a:gd name="connsiteX18" fmla="*/ 1711946 w 3151324"/>
                <a:gd name="connsiteY18" fmla="*/ 681124 h 2408152"/>
                <a:gd name="connsiteX19" fmla="*/ 1744033 w 3151324"/>
                <a:gd name="connsiteY19" fmla="*/ 679198 h 2408152"/>
                <a:gd name="connsiteX20" fmla="*/ 2070279 w 3151324"/>
                <a:gd name="connsiteY20" fmla="*/ 599147 h 2408152"/>
                <a:gd name="connsiteX21" fmla="*/ 2081166 w 3151324"/>
                <a:gd name="connsiteY21" fmla="*/ 598491 h 2408152"/>
                <a:gd name="connsiteX22" fmla="*/ 2195504 w 3151324"/>
                <a:gd name="connsiteY22" fmla="*/ 542814 h 2408152"/>
                <a:gd name="connsiteX23" fmla="*/ 2201350 w 3151324"/>
                <a:gd name="connsiteY23" fmla="*/ 555369 h 2408152"/>
                <a:gd name="connsiteX24" fmla="*/ 2202147 w 3151324"/>
                <a:gd name="connsiteY24" fmla="*/ 648706 h 2408152"/>
                <a:gd name="connsiteX25" fmla="*/ 2209454 w 3151324"/>
                <a:gd name="connsiteY25" fmla="*/ 671625 h 2408152"/>
                <a:gd name="connsiteX26" fmla="*/ 2211315 w 3151324"/>
                <a:gd name="connsiteY26" fmla="*/ 686705 h 2408152"/>
                <a:gd name="connsiteX27" fmla="*/ 2204074 w 3151324"/>
                <a:gd name="connsiteY27" fmla="*/ 750413 h 2408152"/>
                <a:gd name="connsiteX28" fmla="*/ 2223937 w 3151324"/>
                <a:gd name="connsiteY28" fmla="*/ 1038926 h 2408152"/>
                <a:gd name="connsiteX29" fmla="*/ 2159166 w 3151324"/>
                <a:gd name="connsiteY29" fmla="*/ 1048360 h 2408152"/>
                <a:gd name="connsiteX30" fmla="*/ 2183214 w 3151324"/>
                <a:gd name="connsiteY30" fmla="*/ 820964 h 2408152"/>
                <a:gd name="connsiteX31" fmla="*/ 2190256 w 3151324"/>
                <a:gd name="connsiteY31" fmla="*/ 713477 h 2408152"/>
                <a:gd name="connsiteX32" fmla="*/ 2184941 w 3151324"/>
                <a:gd name="connsiteY32" fmla="*/ 687170 h 2408152"/>
                <a:gd name="connsiteX33" fmla="*/ 2183546 w 3151324"/>
                <a:gd name="connsiteY33" fmla="*/ 678600 h 2408152"/>
                <a:gd name="connsiteX34" fmla="*/ 2190455 w 3151324"/>
                <a:gd name="connsiteY34" fmla="*/ 572575 h 2408152"/>
                <a:gd name="connsiteX35" fmla="*/ 2190654 w 3151324"/>
                <a:gd name="connsiteY35" fmla="*/ 556100 h 2408152"/>
                <a:gd name="connsiteX36" fmla="*/ 2195504 w 3151324"/>
                <a:gd name="connsiteY36" fmla="*/ 542814 h 2408152"/>
                <a:gd name="connsiteX37" fmla="*/ 1772134 w 3151324"/>
                <a:gd name="connsiteY37" fmla="*/ 307246 h 2408152"/>
                <a:gd name="connsiteX38" fmla="*/ 2379254 w 3151324"/>
                <a:gd name="connsiteY38" fmla="*/ 474389 h 2408152"/>
                <a:gd name="connsiteX39" fmla="*/ 2255890 w 3151324"/>
                <a:gd name="connsiteY39" fmla="*/ 505877 h 2408152"/>
                <a:gd name="connsiteX40" fmla="*/ 2114590 w 3151324"/>
                <a:gd name="connsiteY40" fmla="*/ 505146 h 2408152"/>
                <a:gd name="connsiteX41" fmla="*/ 1832255 w 3151324"/>
                <a:gd name="connsiteY41" fmla="*/ 445690 h 2408152"/>
                <a:gd name="connsiteX42" fmla="*/ 1822024 w 3151324"/>
                <a:gd name="connsiteY42" fmla="*/ 445557 h 2408152"/>
                <a:gd name="connsiteX43" fmla="*/ 1723307 w 3151324"/>
                <a:gd name="connsiteY43" fmla="*/ 449477 h 2408152"/>
                <a:gd name="connsiteX44" fmla="*/ 1712877 w 3151324"/>
                <a:gd name="connsiteY44" fmla="*/ 452865 h 2408152"/>
                <a:gd name="connsiteX45" fmla="*/ 1716929 w 3151324"/>
                <a:gd name="connsiteY45" fmla="*/ 463693 h 2408152"/>
                <a:gd name="connsiteX46" fmla="*/ 1752935 w 3151324"/>
                <a:gd name="connsiteY46" fmla="*/ 475319 h 2408152"/>
                <a:gd name="connsiteX47" fmla="*/ 1822556 w 3151324"/>
                <a:gd name="connsiteY47" fmla="*/ 464955 h 2408152"/>
                <a:gd name="connsiteX48" fmla="*/ 1836506 w 3151324"/>
                <a:gd name="connsiteY48" fmla="*/ 463095 h 2408152"/>
                <a:gd name="connsiteX49" fmla="*/ 2156375 w 3151324"/>
                <a:gd name="connsiteY49" fmla="*/ 529195 h 2408152"/>
                <a:gd name="connsiteX50" fmla="*/ 1736792 w 3151324"/>
                <a:gd name="connsiteY50" fmla="*/ 632629 h 2408152"/>
                <a:gd name="connsiteX51" fmla="*/ 1701052 w 3151324"/>
                <a:gd name="connsiteY51" fmla="*/ 632961 h 2408152"/>
                <a:gd name="connsiteX52" fmla="*/ 1145616 w 3151324"/>
                <a:gd name="connsiteY52" fmla="*/ 498171 h 2408152"/>
                <a:gd name="connsiteX53" fmla="*/ 1133326 w 3151324"/>
                <a:gd name="connsiteY53" fmla="*/ 492192 h 2408152"/>
                <a:gd name="connsiteX54" fmla="*/ 1733006 w 3151324"/>
                <a:gd name="connsiteY54" fmla="*/ 307778 h 2408152"/>
                <a:gd name="connsiteX55" fmla="*/ 1772134 w 3151324"/>
                <a:gd name="connsiteY55" fmla="*/ 307246 h 2408152"/>
                <a:gd name="connsiteX56" fmla="*/ 0 w 3151324"/>
                <a:gd name="connsiteY56" fmla="*/ 0 h 2408152"/>
                <a:gd name="connsiteX57" fmla="*/ 1534972 w 3151324"/>
                <a:gd name="connsiteY57" fmla="*/ 1528462 h 2408152"/>
                <a:gd name="connsiteX58" fmla="*/ 3151324 w 3151324"/>
                <a:gd name="connsiteY58" fmla="*/ 909650 h 2408152"/>
                <a:gd name="connsiteX59" fmla="*/ 1377263 w 3151324"/>
                <a:gd name="connsiteY59" fmla="*/ 2408152 h 2408152"/>
                <a:gd name="connsiteX60" fmla="*/ 1344845 w 3151324"/>
                <a:gd name="connsiteY60" fmla="*/ 2160893 h 2408152"/>
                <a:gd name="connsiteX61" fmla="*/ 1110540 w 3151324"/>
                <a:gd name="connsiteY61" fmla="*/ 1948178 h 2408152"/>
                <a:gd name="connsiteX62" fmla="*/ 1085296 w 3151324"/>
                <a:gd name="connsiteY62" fmla="*/ 1918616 h 2408152"/>
                <a:gd name="connsiteX63" fmla="*/ 971565 w 3151324"/>
                <a:gd name="connsiteY63" fmla="*/ 1456118 h 2408152"/>
                <a:gd name="connsiteX64" fmla="*/ 550055 w 3151324"/>
                <a:gd name="connsiteY64" fmla="*/ 612767 h 2408152"/>
                <a:gd name="connsiteX65" fmla="*/ 92340 w 3151324"/>
                <a:gd name="connsiteY65" fmla="*/ 86959 h 2408152"/>
                <a:gd name="connsiteX66" fmla="*/ 0 w 3151324"/>
                <a:gd name="connsiteY66" fmla="*/ 0 h 24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1324" h="2408152">
                  <a:moveTo>
                    <a:pt x="2066045" y="837837"/>
                  </a:moveTo>
                  <a:cubicBezTo>
                    <a:pt x="2068171" y="838751"/>
                    <a:pt x="2069483" y="841226"/>
                    <a:pt x="2070213" y="846208"/>
                  </a:cubicBezTo>
                  <a:cubicBezTo>
                    <a:pt x="2084828" y="944726"/>
                    <a:pt x="2063769" y="1034940"/>
                    <a:pt x="2001589" y="1112466"/>
                  </a:cubicBezTo>
                  <a:cubicBezTo>
                    <a:pt x="1913766" y="1221946"/>
                    <a:pt x="1797577" y="1261473"/>
                    <a:pt x="1662521" y="1227526"/>
                  </a:cubicBezTo>
                  <a:cubicBezTo>
                    <a:pt x="1526602" y="1193380"/>
                    <a:pt x="1443164" y="1102369"/>
                    <a:pt x="1412007" y="965320"/>
                  </a:cubicBezTo>
                  <a:cubicBezTo>
                    <a:pt x="1404434" y="931905"/>
                    <a:pt x="1404434" y="897560"/>
                    <a:pt x="1408619" y="863414"/>
                  </a:cubicBezTo>
                  <a:cubicBezTo>
                    <a:pt x="1409283" y="857767"/>
                    <a:pt x="1408287" y="848932"/>
                    <a:pt x="1419780" y="852984"/>
                  </a:cubicBezTo>
                  <a:cubicBezTo>
                    <a:pt x="1674612" y="932968"/>
                    <a:pt x="1867264" y="899752"/>
                    <a:pt x="2056993" y="838834"/>
                  </a:cubicBezTo>
                  <a:cubicBezTo>
                    <a:pt x="2060979" y="837572"/>
                    <a:pt x="2063919" y="836924"/>
                    <a:pt x="2066045" y="837837"/>
                  </a:cubicBezTo>
                  <a:close/>
                  <a:moveTo>
                    <a:pt x="2081166" y="598491"/>
                  </a:moveTo>
                  <a:cubicBezTo>
                    <a:pt x="2083449" y="599696"/>
                    <a:pt x="2084496" y="602702"/>
                    <a:pt x="2084628" y="608647"/>
                  </a:cubicBezTo>
                  <a:cubicBezTo>
                    <a:pt x="2085625" y="658670"/>
                    <a:pt x="2086954" y="708627"/>
                    <a:pt x="2089079" y="758650"/>
                  </a:cubicBezTo>
                  <a:cubicBezTo>
                    <a:pt x="2089544" y="770010"/>
                    <a:pt x="2085027" y="774461"/>
                    <a:pt x="2075394" y="778580"/>
                  </a:cubicBezTo>
                  <a:cubicBezTo>
                    <a:pt x="1996208" y="812061"/>
                    <a:pt x="1913367" y="831127"/>
                    <a:pt x="1828401" y="841823"/>
                  </a:cubicBezTo>
                  <a:cubicBezTo>
                    <a:pt x="1742638" y="852651"/>
                    <a:pt x="1656941" y="852983"/>
                    <a:pt x="1571376" y="838833"/>
                  </a:cubicBezTo>
                  <a:cubicBezTo>
                    <a:pt x="1512983" y="829134"/>
                    <a:pt x="1455785" y="814918"/>
                    <a:pt x="1400448" y="793593"/>
                  </a:cubicBezTo>
                  <a:cubicBezTo>
                    <a:pt x="1393605" y="790936"/>
                    <a:pt x="1387560" y="789009"/>
                    <a:pt x="1387294" y="779045"/>
                  </a:cubicBezTo>
                  <a:cubicBezTo>
                    <a:pt x="1385700" y="720585"/>
                    <a:pt x="1383308" y="662125"/>
                    <a:pt x="1381116" y="600875"/>
                  </a:cubicBezTo>
                  <a:cubicBezTo>
                    <a:pt x="1460103" y="619941"/>
                    <a:pt x="1678996" y="672488"/>
                    <a:pt x="1711946" y="681124"/>
                  </a:cubicBezTo>
                  <a:cubicBezTo>
                    <a:pt x="1723240" y="684114"/>
                    <a:pt x="1733404" y="681789"/>
                    <a:pt x="1744033" y="679198"/>
                  </a:cubicBezTo>
                  <a:cubicBezTo>
                    <a:pt x="1852782" y="652559"/>
                    <a:pt x="1961597" y="626185"/>
                    <a:pt x="2070279" y="599147"/>
                  </a:cubicBezTo>
                  <a:cubicBezTo>
                    <a:pt x="2075361" y="597885"/>
                    <a:pt x="2078882" y="597287"/>
                    <a:pt x="2081166" y="598491"/>
                  </a:cubicBezTo>
                  <a:close/>
                  <a:moveTo>
                    <a:pt x="2195504" y="542814"/>
                  </a:moveTo>
                  <a:cubicBezTo>
                    <a:pt x="2204074" y="542349"/>
                    <a:pt x="2201283" y="550653"/>
                    <a:pt x="2201350" y="555369"/>
                  </a:cubicBezTo>
                  <a:cubicBezTo>
                    <a:pt x="2201881" y="586459"/>
                    <a:pt x="2201948" y="617616"/>
                    <a:pt x="2202147" y="648706"/>
                  </a:cubicBezTo>
                  <a:cubicBezTo>
                    <a:pt x="2202213" y="657076"/>
                    <a:pt x="2200885" y="665380"/>
                    <a:pt x="2209454" y="671625"/>
                  </a:cubicBezTo>
                  <a:cubicBezTo>
                    <a:pt x="2214038" y="674947"/>
                    <a:pt x="2214636" y="681590"/>
                    <a:pt x="2211315" y="686705"/>
                  </a:cubicBezTo>
                  <a:cubicBezTo>
                    <a:pt x="2198161" y="706767"/>
                    <a:pt x="2199689" y="730351"/>
                    <a:pt x="2204074" y="750413"/>
                  </a:cubicBezTo>
                  <a:cubicBezTo>
                    <a:pt x="2217625" y="813723"/>
                    <a:pt x="2222209" y="1004714"/>
                    <a:pt x="2223937" y="1038926"/>
                  </a:cubicBezTo>
                  <a:cubicBezTo>
                    <a:pt x="2200021" y="1031951"/>
                    <a:pt x="2179892" y="1038129"/>
                    <a:pt x="2159166" y="1048360"/>
                  </a:cubicBezTo>
                  <a:cubicBezTo>
                    <a:pt x="2155910" y="1025507"/>
                    <a:pt x="2178564" y="875504"/>
                    <a:pt x="2183214" y="820964"/>
                  </a:cubicBezTo>
                  <a:cubicBezTo>
                    <a:pt x="2186270" y="785223"/>
                    <a:pt x="2193179" y="749682"/>
                    <a:pt x="2190256" y="713477"/>
                  </a:cubicBezTo>
                  <a:cubicBezTo>
                    <a:pt x="2189525" y="704442"/>
                    <a:pt x="2191319" y="695208"/>
                    <a:pt x="2184941" y="687170"/>
                  </a:cubicBezTo>
                  <a:cubicBezTo>
                    <a:pt x="2183347" y="685177"/>
                    <a:pt x="2182549" y="680859"/>
                    <a:pt x="2183546" y="678600"/>
                  </a:cubicBezTo>
                  <a:cubicBezTo>
                    <a:pt x="2199091" y="644056"/>
                    <a:pt x="2187266" y="607850"/>
                    <a:pt x="2190455" y="572575"/>
                  </a:cubicBezTo>
                  <a:cubicBezTo>
                    <a:pt x="2190920" y="567128"/>
                    <a:pt x="2189990" y="561547"/>
                    <a:pt x="2190654" y="556100"/>
                  </a:cubicBezTo>
                  <a:cubicBezTo>
                    <a:pt x="2191252" y="551317"/>
                    <a:pt x="2187333" y="543279"/>
                    <a:pt x="2195504" y="542814"/>
                  </a:cubicBezTo>
                  <a:close/>
                  <a:moveTo>
                    <a:pt x="1772134" y="307246"/>
                  </a:moveTo>
                  <a:cubicBezTo>
                    <a:pt x="1972691" y="362783"/>
                    <a:pt x="2173448" y="417789"/>
                    <a:pt x="2379254" y="474389"/>
                  </a:cubicBezTo>
                  <a:cubicBezTo>
                    <a:pt x="2334878" y="485416"/>
                    <a:pt x="2294288" y="492524"/>
                    <a:pt x="2255890" y="505877"/>
                  </a:cubicBezTo>
                  <a:cubicBezTo>
                    <a:pt x="2207794" y="522618"/>
                    <a:pt x="2161956" y="515643"/>
                    <a:pt x="2114590" y="505146"/>
                  </a:cubicBezTo>
                  <a:cubicBezTo>
                    <a:pt x="2020655" y="484353"/>
                    <a:pt x="1926322" y="465553"/>
                    <a:pt x="1832255" y="445690"/>
                  </a:cubicBezTo>
                  <a:cubicBezTo>
                    <a:pt x="1828601" y="444893"/>
                    <a:pt x="1825744" y="444162"/>
                    <a:pt x="1822024" y="445557"/>
                  </a:cubicBezTo>
                  <a:cubicBezTo>
                    <a:pt x="1789605" y="457581"/>
                    <a:pt x="1756523" y="458511"/>
                    <a:pt x="1723307" y="449477"/>
                  </a:cubicBezTo>
                  <a:cubicBezTo>
                    <a:pt x="1718125" y="448082"/>
                    <a:pt x="1715202" y="448347"/>
                    <a:pt x="1712877" y="452865"/>
                  </a:cubicBezTo>
                  <a:cubicBezTo>
                    <a:pt x="1710286" y="457913"/>
                    <a:pt x="1713674" y="461036"/>
                    <a:pt x="1716929" y="463693"/>
                  </a:cubicBezTo>
                  <a:cubicBezTo>
                    <a:pt x="1727359" y="472263"/>
                    <a:pt x="1740313" y="474123"/>
                    <a:pt x="1752935" y="475319"/>
                  </a:cubicBezTo>
                  <a:cubicBezTo>
                    <a:pt x="1776851" y="477511"/>
                    <a:pt x="1800500" y="475717"/>
                    <a:pt x="1822556" y="464955"/>
                  </a:cubicBezTo>
                  <a:cubicBezTo>
                    <a:pt x="1827139" y="462697"/>
                    <a:pt x="1831258" y="462032"/>
                    <a:pt x="1836506" y="463095"/>
                  </a:cubicBezTo>
                  <a:cubicBezTo>
                    <a:pt x="1941336" y="484885"/>
                    <a:pt x="2046165" y="506475"/>
                    <a:pt x="2156375" y="529195"/>
                  </a:cubicBezTo>
                  <a:cubicBezTo>
                    <a:pt x="2107083" y="541418"/>
                    <a:pt x="1830793" y="609311"/>
                    <a:pt x="1736792" y="632629"/>
                  </a:cubicBezTo>
                  <a:cubicBezTo>
                    <a:pt x="1724702" y="635618"/>
                    <a:pt x="1713408" y="635951"/>
                    <a:pt x="1701052" y="632961"/>
                  </a:cubicBezTo>
                  <a:cubicBezTo>
                    <a:pt x="1515973" y="587788"/>
                    <a:pt x="1330761" y="543013"/>
                    <a:pt x="1145616" y="498171"/>
                  </a:cubicBezTo>
                  <a:cubicBezTo>
                    <a:pt x="1141564" y="497175"/>
                    <a:pt x="1136980" y="497640"/>
                    <a:pt x="1133326" y="492192"/>
                  </a:cubicBezTo>
                  <a:cubicBezTo>
                    <a:pt x="1334017" y="430544"/>
                    <a:pt x="1533577" y="369293"/>
                    <a:pt x="1733006" y="307778"/>
                  </a:cubicBezTo>
                  <a:cubicBezTo>
                    <a:pt x="1746358" y="303659"/>
                    <a:pt x="1758515" y="303526"/>
                    <a:pt x="1772134" y="307246"/>
                  </a:cubicBezTo>
                  <a:close/>
                  <a:moveTo>
                    <a:pt x="0" y="0"/>
                  </a:moveTo>
                  <a:cubicBezTo>
                    <a:pt x="732410" y="287251"/>
                    <a:pt x="1248054" y="792265"/>
                    <a:pt x="1534972" y="1528462"/>
                  </a:cubicBezTo>
                  <a:cubicBezTo>
                    <a:pt x="2036399" y="1227792"/>
                    <a:pt x="2574696" y="1019263"/>
                    <a:pt x="3151324" y="909650"/>
                  </a:cubicBezTo>
                  <a:cubicBezTo>
                    <a:pt x="2438245" y="1262337"/>
                    <a:pt x="1848663" y="1761638"/>
                    <a:pt x="1377263" y="2408152"/>
                  </a:cubicBezTo>
                  <a:cubicBezTo>
                    <a:pt x="1392011" y="2319000"/>
                    <a:pt x="1381449" y="2237887"/>
                    <a:pt x="1344845" y="2160893"/>
                  </a:cubicBezTo>
                  <a:cubicBezTo>
                    <a:pt x="1296017" y="2058056"/>
                    <a:pt x="1218292" y="1986044"/>
                    <a:pt x="1110540" y="1948178"/>
                  </a:cubicBezTo>
                  <a:cubicBezTo>
                    <a:pt x="1094663" y="1942598"/>
                    <a:pt x="1087887" y="1934759"/>
                    <a:pt x="1085296" y="1918616"/>
                  </a:cubicBezTo>
                  <a:cubicBezTo>
                    <a:pt x="1059852" y="1761439"/>
                    <a:pt x="1021255" y="1607383"/>
                    <a:pt x="971565" y="1456118"/>
                  </a:cubicBezTo>
                  <a:cubicBezTo>
                    <a:pt x="872382" y="1154385"/>
                    <a:pt x="731945" y="873246"/>
                    <a:pt x="550055" y="612767"/>
                  </a:cubicBezTo>
                  <a:cubicBezTo>
                    <a:pt x="416261" y="421111"/>
                    <a:pt x="263601" y="245930"/>
                    <a:pt x="92340" y="86959"/>
                  </a:cubicBezTo>
                  <a:cubicBezTo>
                    <a:pt x="61317" y="58194"/>
                    <a:pt x="29562" y="302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E95FEE4-01B3-442E-B61F-F44341379CDE}"/>
                </a:ext>
              </a:extLst>
            </p:cNvPr>
            <p:cNvSpPr/>
            <p:nvPr/>
          </p:nvSpPr>
          <p:spPr>
            <a:xfrm>
              <a:off x="2383949" y="2098404"/>
              <a:ext cx="3271743" cy="3224150"/>
            </a:xfrm>
            <a:custGeom>
              <a:avLst/>
              <a:gdLst>
                <a:gd name="connsiteX0" fmla="*/ 2448455 w 3271743"/>
                <a:gd name="connsiteY0" fmla="*/ 372151 h 3224150"/>
                <a:gd name="connsiteX1" fmla="*/ 2461675 w 3271743"/>
                <a:gd name="connsiteY1" fmla="*/ 695142 h 3224150"/>
                <a:gd name="connsiteX2" fmla="*/ 2447924 w 3271743"/>
                <a:gd name="connsiteY2" fmla="*/ 718526 h 3224150"/>
                <a:gd name="connsiteX3" fmla="*/ 1588695 w 3271743"/>
                <a:gd name="connsiteY3" fmla="*/ 1225600 h 3224150"/>
                <a:gd name="connsiteX4" fmla="*/ 606302 w 3271743"/>
                <a:gd name="connsiteY4" fmla="*/ 2209388 h 3224150"/>
                <a:gd name="connsiteX5" fmla="*/ 228837 w 3271743"/>
                <a:gd name="connsiteY5" fmla="*/ 2929907 h 3224150"/>
                <a:gd name="connsiteX6" fmla="*/ 160545 w 3271743"/>
                <a:gd name="connsiteY6" fmla="*/ 3198491 h 3224150"/>
                <a:gd name="connsiteX7" fmla="*/ 146860 w 3271743"/>
                <a:gd name="connsiteY7" fmla="*/ 3211445 h 3224150"/>
                <a:gd name="connsiteX8" fmla="*/ 10276 w 3271743"/>
                <a:gd name="connsiteY8" fmla="*/ 3224001 h 3224150"/>
                <a:gd name="connsiteX9" fmla="*/ 511 w 3271743"/>
                <a:gd name="connsiteY9" fmla="*/ 3210116 h 3224150"/>
                <a:gd name="connsiteX10" fmla="*/ 26685 w 3271743"/>
                <a:gd name="connsiteY10" fmla="*/ 2966777 h 3224150"/>
                <a:gd name="connsiteX11" fmla="*/ 308622 w 3271743"/>
                <a:gd name="connsiteY11" fmla="*/ 2234101 h 3224150"/>
                <a:gd name="connsiteX12" fmla="*/ 1012865 w 3271743"/>
                <a:gd name="connsiteY12" fmla="*/ 1345376 h 3224150"/>
                <a:gd name="connsiteX13" fmla="*/ 2448455 w 3271743"/>
                <a:gd name="connsiteY13" fmla="*/ 372151 h 3224150"/>
                <a:gd name="connsiteX14" fmla="*/ 2894145 w 3271743"/>
                <a:gd name="connsiteY14" fmla="*/ 0 h 3224150"/>
                <a:gd name="connsiteX15" fmla="*/ 2987349 w 3271743"/>
                <a:gd name="connsiteY15" fmla="*/ 241014 h 3224150"/>
                <a:gd name="connsiteX16" fmla="*/ 3009869 w 3271743"/>
                <a:gd name="connsiteY16" fmla="*/ 255962 h 3224150"/>
                <a:gd name="connsiteX17" fmla="*/ 3271743 w 3271743"/>
                <a:gd name="connsiteY17" fmla="*/ 258087 h 3224150"/>
                <a:gd name="connsiteX18" fmla="*/ 3067466 w 3271743"/>
                <a:gd name="connsiteY18" fmla="*/ 424499 h 3224150"/>
                <a:gd name="connsiteX19" fmla="*/ 3060623 w 3271743"/>
                <a:gd name="connsiteY19" fmla="*/ 448880 h 3224150"/>
                <a:gd name="connsiteX20" fmla="*/ 3135425 w 3271743"/>
                <a:gd name="connsiteY20" fmla="*/ 685377 h 3224150"/>
                <a:gd name="connsiteX21" fmla="*/ 3136422 w 3271743"/>
                <a:gd name="connsiteY21" fmla="*/ 697069 h 3224150"/>
                <a:gd name="connsiteX22" fmla="*/ 2919190 w 3271743"/>
                <a:gd name="connsiteY22" fmla="*/ 556698 h 3224150"/>
                <a:gd name="connsiteX23" fmla="*/ 2892484 w 3271743"/>
                <a:gd name="connsiteY23" fmla="*/ 558093 h 3224150"/>
                <a:gd name="connsiteX24" fmla="*/ 2679438 w 3271743"/>
                <a:gd name="connsiteY24" fmla="*/ 709824 h 3224150"/>
                <a:gd name="connsiteX25" fmla="*/ 2744939 w 3271743"/>
                <a:gd name="connsiteY25" fmla="*/ 464358 h 3224150"/>
                <a:gd name="connsiteX26" fmla="*/ 2732118 w 3271743"/>
                <a:gd name="connsiteY26" fmla="*/ 427090 h 3224150"/>
                <a:gd name="connsiteX27" fmla="*/ 2526844 w 3271743"/>
                <a:gd name="connsiteY27" fmla="*/ 276290 h 3224150"/>
                <a:gd name="connsiteX28" fmla="*/ 2782606 w 3271743"/>
                <a:gd name="connsiteY28" fmla="*/ 262206 h 3224150"/>
                <a:gd name="connsiteX29" fmla="*/ 2811836 w 3271743"/>
                <a:gd name="connsiteY29" fmla="*/ 240350 h 3224150"/>
                <a:gd name="connsiteX30" fmla="*/ 2894145 w 3271743"/>
                <a:gd name="connsiteY30" fmla="*/ 0 h 32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1743" h="3224150">
                  <a:moveTo>
                    <a:pt x="2448455" y="372151"/>
                  </a:moveTo>
                  <a:cubicBezTo>
                    <a:pt x="2451046" y="432139"/>
                    <a:pt x="2459217" y="646381"/>
                    <a:pt x="2461675" y="695142"/>
                  </a:cubicBezTo>
                  <a:cubicBezTo>
                    <a:pt x="2462273" y="707100"/>
                    <a:pt x="2459549" y="713278"/>
                    <a:pt x="2447924" y="718526"/>
                  </a:cubicBezTo>
                  <a:cubicBezTo>
                    <a:pt x="2143334" y="856704"/>
                    <a:pt x="1857478" y="1026770"/>
                    <a:pt x="1588695" y="1225600"/>
                  </a:cubicBezTo>
                  <a:cubicBezTo>
                    <a:pt x="1211961" y="1504281"/>
                    <a:pt x="878540" y="1826409"/>
                    <a:pt x="606302" y="2209388"/>
                  </a:cubicBezTo>
                  <a:cubicBezTo>
                    <a:pt x="447796" y="2432333"/>
                    <a:pt x="316261" y="2669627"/>
                    <a:pt x="228837" y="2929907"/>
                  </a:cubicBezTo>
                  <a:cubicBezTo>
                    <a:pt x="199341" y="3017730"/>
                    <a:pt x="175492" y="3107014"/>
                    <a:pt x="160545" y="3198491"/>
                  </a:cubicBezTo>
                  <a:cubicBezTo>
                    <a:pt x="159150" y="3207127"/>
                    <a:pt x="156094" y="3210714"/>
                    <a:pt x="146860" y="3211445"/>
                  </a:cubicBezTo>
                  <a:cubicBezTo>
                    <a:pt x="101288" y="3215165"/>
                    <a:pt x="55782" y="3219350"/>
                    <a:pt x="10276" y="3224001"/>
                  </a:cubicBezTo>
                  <a:cubicBezTo>
                    <a:pt x="-3010" y="3225396"/>
                    <a:pt x="312" y="3216759"/>
                    <a:pt x="511" y="3210116"/>
                  </a:cubicBezTo>
                  <a:cubicBezTo>
                    <a:pt x="3434" y="3128405"/>
                    <a:pt x="11472" y="3047159"/>
                    <a:pt x="26685" y="2966777"/>
                  </a:cubicBezTo>
                  <a:cubicBezTo>
                    <a:pt x="76044" y="2705368"/>
                    <a:pt x="177552" y="2463955"/>
                    <a:pt x="308622" y="2234101"/>
                  </a:cubicBezTo>
                  <a:cubicBezTo>
                    <a:pt x="498018" y="1902008"/>
                    <a:pt x="738169" y="1609775"/>
                    <a:pt x="1012865" y="1345376"/>
                  </a:cubicBezTo>
                  <a:cubicBezTo>
                    <a:pt x="1429923" y="944129"/>
                    <a:pt x="2018110" y="554307"/>
                    <a:pt x="2448455" y="372151"/>
                  </a:cubicBezTo>
                  <a:close/>
                  <a:moveTo>
                    <a:pt x="2894145" y="0"/>
                  </a:moveTo>
                  <a:cubicBezTo>
                    <a:pt x="2917994" y="61383"/>
                    <a:pt x="2981171" y="221351"/>
                    <a:pt x="2987349" y="241014"/>
                  </a:cubicBezTo>
                  <a:cubicBezTo>
                    <a:pt x="2991202" y="253371"/>
                    <a:pt x="2997911" y="255962"/>
                    <a:pt x="3009869" y="255962"/>
                  </a:cubicBezTo>
                  <a:cubicBezTo>
                    <a:pt x="3090384" y="256227"/>
                    <a:pt x="3261779" y="258087"/>
                    <a:pt x="3271743" y="258087"/>
                  </a:cubicBezTo>
                  <a:cubicBezTo>
                    <a:pt x="3219594" y="300670"/>
                    <a:pt x="3086598" y="410482"/>
                    <a:pt x="3067466" y="424499"/>
                  </a:cubicBezTo>
                  <a:cubicBezTo>
                    <a:pt x="3057700" y="431674"/>
                    <a:pt x="3057169" y="438118"/>
                    <a:pt x="3060623" y="448880"/>
                  </a:cubicBezTo>
                  <a:cubicBezTo>
                    <a:pt x="3085934" y="527601"/>
                    <a:pt x="3110580" y="606522"/>
                    <a:pt x="3135425" y="685377"/>
                  </a:cubicBezTo>
                  <a:cubicBezTo>
                    <a:pt x="3136488" y="688698"/>
                    <a:pt x="3139079" y="691887"/>
                    <a:pt x="3136422" y="697069"/>
                  </a:cubicBezTo>
                  <a:cubicBezTo>
                    <a:pt x="3097094" y="671758"/>
                    <a:pt x="2951941" y="578953"/>
                    <a:pt x="2919190" y="556698"/>
                  </a:cubicBezTo>
                  <a:cubicBezTo>
                    <a:pt x="2908627" y="549524"/>
                    <a:pt x="2902250" y="550985"/>
                    <a:pt x="2892484" y="558093"/>
                  </a:cubicBezTo>
                  <a:cubicBezTo>
                    <a:pt x="2827448" y="605326"/>
                    <a:pt x="2686612" y="705040"/>
                    <a:pt x="2679438" y="709824"/>
                  </a:cubicBezTo>
                  <a:cubicBezTo>
                    <a:pt x="2701626" y="626186"/>
                    <a:pt x="2722685" y="545139"/>
                    <a:pt x="2744939" y="464358"/>
                  </a:cubicBezTo>
                  <a:cubicBezTo>
                    <a:pt x="2749523" y="447617"/>
                    <a:pt x="2747464" y="437985"/>
                    <a:pt x="2732118" y="427090"/>
                  </a:cubicBezTo>
                  <a:cubicBezTo>
                    <a:pt x="2664225" y="378728"/>
                    <a:pt x="2597660" y="328572"/>
                    <a:pt x="2526844" y="276290"/>
                  </a:cubicBezTo>
                  <a:cubicBezTo>
                    <a:pt x="2539599" y="275227"/>
                    <a:pt x="2707671" y="265329"/>
                    <a:pt x="2782606" y="262206"/>
                  </a:cubicBezTo>
                  <a:cubicBezTo>
                    <a:pt x="2798948" y="261542"/>
                    <a:pt x="2806655" y="256692"/>
                    <a:pt x="2811836" y="240350"/>
                  </a:cubicBezTo>
                  <a:cubicBezTo>
                    <a:pt x="2836416" y="163289"/>
                    <a:pt x="2889428" y="2857"/>
                    <a:pt x="2894145" y="0"/>
                  </a:cubicBezTo>
                  <a:close/>
                </a:path>
              </a:pathLst>
            </a:custGeom>
            <a:solidFill>
              <a:schemeClr val="accent3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230FBEA-36CB-4122-9B31-54FF1059D7BC}"/>
                </a:ext>
              </a:extLst>
            </p:cNvPr>
            <p:cNvSpPr/>
            <p:nvPr/>
          </p:nvSpPr>
          <p:spPr>
            <a:xfrm>
              <a:off x="535730" y="2193270"/>
              <a:ext cx="2101105" cy="1886069"/>
            </a:xfrm>
            <a:custGeom>
              <a:avLst/>
              <a:gdLst>
                <a:gd name="connsiteX0" fmla="*/ 1820762 w 2101105"/>
                <a:gd name="connsiteY0" fmla="*/ 1317342 h 1886069"/>
                <a:gd name="connsiteX1" fmla="*/ 2101104 w 2101105"/>
                <a:gd name="connsiteY1" fmla="*/ 1606054 h 1886069"/>
                <a:gd name="connsiteX2" fmla="*/ 1815381 w 2101105"/>
                <a:gd name="connsiteY2" fmla="*/ 1886064 h 1886069"/>
                <a:gd name="connsiteX3" fmla="*/ 1532714 w 2101105"/>
                <a:gd name="connsiteY3" fmla="*/ 1606054 h 1886069"/>
                <a:gd name="connsiteX4" fmla="*/ 1820762 w 2101105"/>
                <a:gd name="connsiteY4" fmla="*/ 1317342 h 1886069"/>
                <a:gd name="connsiteX5" fmla="*/ 367501 w 2101105"/>
                <a:gd name="connsiteY5" fmla="*/ 754997 h 1886069"/>
                <a:gd name="connsiteX6" fmla="*/ 371487 w 2101105"/>
                <a:gd name="connsiteY6" fmla="*/ 775325 h 1886069"/>
                <a:gd name="connsiteX7" fmla="*/ 371753 w 2101105"/>
                <a:gd name="connsiteY7" fmla="*/ 844879 h 1886069"/>
                <a:gd name="connsiteX8" fmla="*/ 376469 w 2101105"/>
                <a:gd name="connsiteY8" fmla="*/ 865407 h 1886069"/>
                <a:gd name="connsiteX9" fmla="*/ 378396 w 2101105"/>
                <a:gd name="connsiteY9" fmla="*/ 875637 h 1886069"/>
                <a:gd name="connsiteX10" fmla="*/ 374875 w 2101105"/>
                <a:gd name="connsiteY10" fmla="*/ 952499 h 1886069"/>
                <a:gd name="connsiteX11" fmla="*/ 400584 w 2101105"/>
                <a:gd name="connsiteY11" fmla="*/ 1188597 h 1886069"/>
                <a:gd name="connsiteX12" fmla="*/ 347372 w 2101105"/>
                <a:gd name="connsiteY12" fmla="*/ 1181223 h 1886069"/>
                <a:gd name="connsiteX13" fmla="*/ 360725 w 2101105"/>
                <a:gd name="connsiteY13" fmla="*/ 903472 h 1886069"/>
                <a:gd name="connsiteX14" fmla="*/ 355344 w 2101105"/>
                <a:gd name="connsiteY14" fmla="*/ 879291 h 1886069"/>
                <a:gd name="connsiteX15" fmla="*/ 353550 w 2101105"/>
                <a:gd name="connsiteY15" fmla="*/ 870854 h 1886069"/>
                <a:gd name="connsiteX16" fmla="*/ 362054 w 2101105"/>
                <a:gd name="connsiteY16" fmla="*/ 776122 h 1886069"/>
                <a:gd name="connsiteX17" fmla="*/ 367501 w 2101105"/>
                <a:gd name="connsiteY17" fmla="*/ 754997 h 1886069"/>
                <a:gd name="connsiteX18" fmla="*/ 1039932 w 2101105"/>
                <a:gd name="connsiteY18" fmla="*/ 628378 h 1886069"/>
                <a:gd name="connsiteX19" fmla="*/ 1046899 w 2101105"/>
                <a:gd name="connsiteY19" fmla="*/ 635154 h 1886069"/>
                <a:gd name="connsiteX20" fmla="*/ 1104827 w 2101105"/>
                <a:gd name="connsiteY20" fmla="*/ 949243 h 1886069"/>
                <a:gd name="connsiteX21" fmla="*/ 867466 w 2101105"/>
                <a:gd name="connsiteY21" fmla="*/ 1103033 h 1886069"/>
                <a:gd name="connsiteX22" fmla="*/ 632298 w 2101105"/>
                <a:gd name="connsiteY22" fmla="*/ 981728 h 1886069"/>
                <a:gd name="connsiteX23" fmla="*/ 602603 w 2101105"/>
                <a:gd name="connsiteY23" fmla="*/ 919349 h 1886069"/>
                <a:gd name="connsiteX24" fmla="*/ 607320 w 2101105"/>
                <a:gd name="connsiteY24" fmla="*/ 907125 h 1886069"/>
                <a:gd name="connsiteX25" fmla="*/ 726897 w 2101105"/>
                <a:gd name="connsiteY25" fmla="*/ 863081 h 1886069"/>
                <a:gd name="connsiteX26" fmla="*/ 935493 w 2101105"/>
                <a:gd name="connsiteY26" fmla="*/ 730948 h 1886069"/>
                <a:gd name="connsiteX27" fmla="*/ 1030224 w 2101105"/>
                <a:gd name="connsiteY27" fmla="*/ 632563 h 1886069"/>
                <a:gd name="connsiteX28" fmla="*/ 1039932 w 2101105"/>
                <a:gd name="connsiteY28" fmla="*/ 628378 h 1886069"/>
                <a:gd name="connsiteX29" fmla="*/ 946122 w 2101105"/>
                <a:gd name="connsiteY29" fmla="*/ 409087 h 1886069"/>
                <a:gd name="connsiteX30" fmla="*/ 1028962 w 2101105"/>
                <a:gd name="connsiteY30" fmla="*/ 538828 h 1886069"/>
                <a:gd name="connsiteX31" fmla="*/ 1024445 w 2101105"/>
                <a:gd name="connsiteY31" fmla="*/ 557894 h 1886069"/>
                <a:gd name="connsiteX32" fmla="*/ 731813 w 2101105"/>
                <a:gd name="connsiteY32" fmla="*/ 804622 h 1886069"/>
                <a:gd name="connsiteX33" fmla="*/ 541685 w 2101105"/>
                <a:gd name="connsiteY33" fmla="*/ 872648 h 1886069"/>
                <a:gd name="connsiteX34" fmla="*/ 516507 w 2101105"/>
                <a:gd name="connsiteY34" fmla="*/ 862550 h 1886069"/>
                <a:gd name="connsiteX35" fmla="*/ 443366 w 2101105"/>
                <a:gd name="connsiteY35" fmla="*/ 747291 h 1886069"/>
                <a:gd name="connsiteX36" fmla="*/ 601606 w 2101105"/>
                <a:gd name="connsiteY36" fmla="*/ 687702 h 1886069"/>
                <a:gd name="connsiteX37" fmla="*/ 726432 w 2101105"/>
                <a:gd name="connsiteY37" fmla="*/ 641333 h 1886069"/>
                <a:gd name="connsiteX38" fmla="*/ 760312 w 2101105"/>
                <a:gd name="connsiteY38" fmla="*/ 614893 h 1886069"/>
                <a:gd name="connsiteX39" fmla="*/ 946122 w 2101105"/>
                <a:gd name="connsiteY39" fmla="*/ 409087 h 1886069"/>
                <a:gd name="connsiteX40" fmla="*/ 1074069 w 2101105"/>
                <a:gd name="connsiteY40" fmla="*/ 209725 h 1886069"/>
                <a:gd name="connsiteX41" fmla="*/ 1010693 w 2101105"/>
                <a:gd name="connsiteY41" fmla="*/ 280010 h 1886069"/>
                <a:gd name="connsiteX42" fmla="*/ 738589 w 2101105"/>
                <a:gd name="connsiteY42" fmla="*/ 582673 h 1886069"/>
                <a:gd name="connsiteX43" fmla="*/ 668636 w 2101105"/>
                <a:gd name="connsiteY43" fmla="*/ 619011 h 1886069"/>
                <a:gd name="connsiteX44" fmla="*/ 375008 w 2101105"/>
                <a:gd name="connsiteY44" fmla="*/ 729554 h 1886069"/>
                <a:gd name="connsiteX45" fmla="*/ 360791 w 2101105"/>
                <a:gd name="connsiteY45" fmla="*/ 733207 h 1886069"/>
                <a:gd name="connsiteX46" fmla="*/ 416461 w 2101105"/>
                <a:gd name="connsiteY46" fmla="*/ 675212 h 1886069"/>
                <a:gd name="connsiteX47" fmla="*/ 548528 w 2101105"/>
                <a:gd name="connsiteY47" fmla="*/ 538496 h 1886069"/>
                <a:gd name="connsiteX48" fmla="*/ 571247 w 2101105"/>
                <a:gd name="connsiteY48" fmla="*/ 525475 h 1886069"/>
                <a:gd name="connsiteX49" fmla="*/ 635620 w 2101105"/>
                <a:gd name="connsiteY49" fmla="*/ 483357 h 1886069"/>
                <a:gd name="connsiteX50" fmla="*/ 637746 w 2101105"/>
                <a:gd name="connsiteY50" fmla="*/ 465687 h 1886069"/>
                <a:gd name="connsiteX51" fmla="*/ 624193 w 2101105"/>
                <a:gd name="connsiteY51" fmla="*/ 473459 h 1886069"/>
                <a:gd name="connsiteX52" fmla="*/ 569387 w 2101105"/>
                <a:gd name="connsiteY52" fmla="*/ 508469 h 1886069"/>
                <a:gd name="connsiteX53" fmla="*/ 540224 w 2101105"/>
                <a:gd name="connsiteY53" fmla="*/ 527468 h 1886069"/>
                <a:gd name="connsiteX54" fmla="*/ 345446 w 2101105"/>
                <a:gd name="connsiteY54" fmla="*/ 730218 h 1886069"/>
                <a:gd name="connsiteX55" fmla="*/ 302597 w 2101105"/>
                <a:gd name="connsiteY55" fmla="*/ 756392 h 1886069"/>
                <a:gd name="connsiteX56" fmla="*/ 172391 w 2101105"/>
                <a:gd name="connsiteY56" fmla="*/ 805485 h 1886069"/>
                <a:gd name="connsiteX57" fmla="*/ 319405 w 2101105"/>
                <a:gd name="connsiteY57" fmla="*/ 632430 h 1886069"/>
                <a:gd name="connsiteX58" fmla="*/ 524679 w 2101105"/>
                <a:gd name="connsiteY58" fmla="*/ 389888 h 1886069"/>
                <a:gd name="connsiteX59" fmla="*/ 552779 w 2101105"/>
                <a:gd name="connsiteY59" fmla="*/ 371420 h 1886069"/>
                <a:gd name="connsiteX60" fmla="*/ 1059919 w 2101105"/>
                <a:gd name="connsiteY60" fmla="*/ 213578 h 1886069"/>
                <a:gd name="connsiteX61" fmla="*/ 1074069 w 2101105"/>
                <a:gd name="connsiteY61" fmla="*/ 209725 h 1886069"/>
                <a:gd name="connsiteX62" fmla="*/ 1191454 w 2101105"/>
                <a:gd name="connsiteY62" fmla="*/ 0 h 1886069"/>
                <a:gd name="connsiteX63" fmla="*/ 1390284 w 2101105"/>
                <a:gd name="connsiteY63" fmla="*/ 317145 h 1886069"/>
                <a:gd name="connsiteX64" fmla="*/ 1648969 w 2101105"/>
                <a:gd name="connsiteY64" fmla="*/ 892245 h 1886069"/>
                <a:gd name="connsiteX65" fmla="*/ 1740313 w 2101105"/>
                <a:gd name="connsiteY65" fmla="*/ 1190657 h 1886069"/>
                <a:gd name="connsiteX66" fmla="*/ 1730680 w 2101105"/>
                <a:gd name="connsiteY66" fmla="*/ 1208062 h 1886069"/>
                <a:gd name="connsiteX67" fmla="*/ 1415661 w 2101105"/>
                <a:gd name="connsiteY67" fmla="*/ 1535703 h 1886069"/>
                <a:gd name="connsiteX68" fmla="*/ 1414664 w 2101105"/>
                <a:gd name="connsiteY68" fmla="*/ 1652358 h 1886069"/>
                <a:gd name="connsiteX69" fmla="*/ 1414731 w 2101105"/>
                <a:gd name="connsiteY69" fmla="*/ 1662854 h 1886069"/>
                <a:gd name="connsiteX70" fmla="*/ 0 w 2101105"/>
                <a:gd name="connsiteY70" fmla="*/ 1482824 h 1886069"/>
                <a:gd name="connsiteX71" fmla="*/ 438981 w 2101105"/>
                <a:gd name="connsiteY71" fmla="*/ 1344181 h 1886069"/>
                <a:gd name="connsiteX72" fmla="*/ 989568 w 2101105"/>
                <a:gd name="connsiteY72" fmla="*/ 1221348 h 1886069"/>
                <a:gd name="connsiteX73" fmla="*/ 1360855 w 2101105"/>
                <a:gd name="connsiteY73" fmla="*/ 1171790 h 1886069"/>
                <a:gd name="connsiteX74" fmla="*/ 1374340 w 2101105"/>
                <a:gd name="connsiteY74" fmla="*/ 1157640 h 1886069"/>
                <a:gd name="connsiteX75" fmla="*/ 1370155 w 2101105"/>
                <a:gd name="connsiteY75" fmla="*/ 892312 h 1886069"/>
                <a:gd name="connsiteX76" fmla="*/ 1191454 w 2101105"/>
                <a:gd name="connsiteY76" fmla="*/ 0 h 18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1105" h="1886069">
                  <a:moveTo>
                    <a:pt x="1820762" y="1317342"/>
                  </a:moveTo>
                  <a:cubicBezTo>
                    <a:pt x="1973622" y="1317674"/>
                    <a:pt x="2101569" y="1449475"/>
                    <a:pt x="2101104" y="1606054"/>
                  </a:cubicBezTo>
                  <a:cubicBezTo>
                    <a:pt x="2100639" y="1763697"/>
                    <a:pt x="1974950" y="1886994"/>
                    <a:pt x="1815381" y="1886064"/>
                  </a:cubicBezTo>
                  <a:cubicBezTo>
                    <a:pt x="1658137" y="1885201"/>
                    <a:pt x="1532116" y="1760309"/>
                    <a:pt x="1532714" y="1606054"/>
                  </a:cubicBezTo>
                  <a:cubicBezTo>
                    <a:pt x="1533312" y="1446086"/>
                    <a:pt x="1662123" y="1317010"/>
                    <a:pt x="1820762" y="1317342"/>
                  </a:cubicBezTo>
                  <a:close/>
                  <a:moveTo>
                    <a:pt x="367501" y="754997"/>
                  </a:moveTo>
                  <a:cubicBezTo>
                    <a:pt x="375406" y="754731"/>
                    <a:pt x="371288" y="768150"/>
                    <a:pt x="371487" y="775325"/>
                  </a:cubicBezTo>
                  <a:cubicBezTo>
                    <a:pt x="372085" y="798510"/>
                    <a:pt x="371553" y="821694"/>
                    <a:pt x="371753" y="844879"/>
                  </a:cubicBezTo>
                  <a:cubicBezTo>
                    <a:pt x="371819" y="851921"/>
                    <a:pt x="369893" y="859494"/>
                    <a:pt x="376469" y="865407"/>
                  </a:cubicBezTo>
                  <a:cubicBezTo>
                    <a:pt x="379326" y="867997"/>
                    <a:pt x="379990" y="872315"/>
                    <a:pt x="378396" y="875637"/>
                  </a:cubicBezTo>
                  <a:cubicBezTo>
                    <a:pt x="366770" y="900815"/>
                    <a:pt x="372417" y="926723"/>
                    <a:pt x="374875" y="952499"/>
                  </a:cubicBezTo>
                  <a:cubicBezTo>
                    <a:pt x="378529" y="991228"/>
                    <a:pt x="403573" y="1180625"/>
                    <a:pt x="400584" y="1188597"/>
                  </a:cubicBezTo>
                  <a:cubicBezTo>
                    <a:pt x="383511" y="1182353"/>
                    <a:pt x="366571" y="1174447"/>
                    <a:pt x="347372" y="1181223"/>
                  </a:cubicBezTo>
                  <a:cubicBezTo>
                    <a:pt x="343851" y="1159633"/>
                    <a:pt x="356274" y="975085"/>
                    <a:pt x="360725" y="903472"/>
                  </a:cubicBezTo>
                  <a:cubicBezTo>
                    <a:pt x="361256" y="895168"/>
                    <a:pt x="362120" y="886399"/>
                    <a:pt x="355344" y="879291"/>
                  </a:cubicBezTo>
                  <a:cubicBezTo>
                    <a:pt x="353617" y="877497"/>
                    <a:pt x="352487" y="872847"/>
                    <a:pt x="353550" y="870854"/>
                  </a:cubicBezTo>
                  <a:cubicBezTo>
                    <a:pt x="370025" y="840362"/>
                    <a:pt x="357868" y="807544"/>
                    <a:pt x="362054" y="776122"/>
                  </a:cubicBezTo>
                  <a:cubicBezTo>
                    <a:pt x="363050" y="768615"/>
                    <a:pt x="357071" y="755396"/>
                    <a:pt x="367501" y="754997"/>
                  </a:cubicBezTo>
                  <a:close/>
                  <a:moveTo>
                    <a:pt x="1039932" y="628378"/>
                  </a:moveTo>
                  <a:cubicBezTo>
                    <a:pt x="1042465" y="629789"/>
                    <a:pt x="1044541" y="633028"/>
                    <a:pt x="1046899" y="635154"/>
                  </a:cubicBezTo>
                  <a:cubicBezTo>
                    <a:pt x="1133725" y="714473"/>
                    <a:pt x="1158571" y="840959"/>
                    <a:pt x="1104827" y="949243"/>
                  </a:cubicBezTo>
                  <a:cubicBezTo>
                    <a:pt x="1056664" y="1046366"/>
                    <a:pt x="974422" y="1097652"/>
                    <a:pt x="867466" y="1103033"/>
                  </a:cubicBezTo>
                  <a:cubicBezTo>
                    <a:pt x="767620" y="1108015"/>
                    <a:pt x="688366" y="1065299"/>
                    <a:pt x="632298" y="981728"/>
                  </a:cubicBezTo>
                  <a:cubicBezTo>
                    <a:pt x="619344" y="962463"/>
                    <a:pt x="609977" y="941404"/>
                    <a:pt x="602603" y="919349"/>
                  </a:cubicBezTo>
                  <a:cubicBezTo>
                    <a:pt x="600809" y="913968"/>
                    <a:pt x="598816" y="909450"/>
                    <a:pt x="607320" y="907125"/>
                  </a:cubicBezTo>
                  <a:cubicBezTo>
                    <a:pt x="648441" y="896031"/>
                    <a:pt x="687370" y="878693"/>
                    <a:pt x="726897" y="863081"/>
                  </a:cubicBezTo>
                  <a:cubicBezTo>
                    <a:pt x="790538" y="831460"/>
                    <a:pt x="876900" y="778314"/>
                    <a:pt x="935493" y="730948"/>
                  </a:cubicBezTo>
                  <a:cubicBezTo>
                    <a:pt x="968775" y="699792"/>
                    <a:pt x="1001526" y="668037"/>
                    <a:pt x="1030224" y="632563"/>
                  </a:cubicBezTo>
                  <a:cubicBezTo>
                    <a:pt x="1034410" y="627381"/>
                    <a:pt x="1037399" y="626966"/>
                    <a:pt x="1039932" y="628378"/>
                  </a:cubicBezTo>
                  <a:close/>
                  <a:moveTo>
                    <a:pt x="946122" y="409087"/>
                  </a:moveTo>
                  <a:cubicBezTo>
                    <a:pt x="974023" y="452932"/>
                    <a:pt x="1001260" y="496046"/>
                    <a:pt x="1028962" y="538828"/>
                  </a:cubicBezTo>
                  <a:cubicBezTo>
                    <a:pt x="1034675" y="547664"/>
                    <a:pt x="1028497" y="552181"/>
                    <a:pt x="1024445" y="557894"/>
                  </a:cubicBezTo>
                  <a:cubicBezTo>
                    <a:pt x="948646" y="665912"/>
                    <a:pt x="849596" y="746428"/>
                    <a:pt x="731813" y="804622"/>
                  </a:cubicBezTo>
                  <a:cubicBezTo>
                    <a:pt x="671094" y="834583"/>
                    <a:pt x="608316" y="858764"/>
                    <a:pt x="541685" y="872648"/>
                  </a:cubicBezTo>
                  <a:cubicBezTo>
                    <a:pt x="529860" y="875106"/>
                    <a:pt x="523217" y="873578"/>
                    <a:pt x="516507" y="862550"/>
                  </a:cubicBezTo>
                  <a:cubicBezTo>
                    <a:pt x="493123" y="824219"/>
                    <a:pt x="468477" y="786685"/>
                    <a:pt x="443366" y="747291"/>
                  </a:cubicBezTo>
                  <a:cubicBezTo>
                    <a:pt x="497109" y="727029"/>
                    <a:pt x="549325" y="707366"/>
                    <a:pt x="601606" y="687702"/>
                  </a:cubicBezTo>
                  <a:cubicBezTo>
                    <a:pt x="643193" y="672090"/>
                    <a:pt x="684580" y="655948"/>
                    <a:pt x="726432" y="641333"/>
                  </a:cubicBezTo>
                  <a:cubicBezTo>
                    <a:pt x="741312" y="636151"/>
                    <a:pt x="750546" y="625721"/>
                    <a:pt x="760312" y="614893"/>
                  </a:cubicBezTo>
                  <a:cubicBezTo>
                    <a:pt x="821761" y="546667"/>
                    <a:pt x="883344" y="478575"/>
                    <a:pt x="946122" y="409087"/>
                  </a:cubicBezTo>
                  <a:close/>
                  <a:moveTo>
                    <a:pt x="1074069" y="209725"/>
                  </a:moveTo>
                  <a:cubicBezTo>
                    <a:pt x="1050552" y="235833"/>
                    <a:pt x="1030623" y="257888"/>
                    <a:pt x="1010693" y="280010"/>
                  </a:cubicBezTo>
                  <a:cubicBezTo>
                    <a:pt x="919881" y="380787"/>
                    <a:pt x="828538" y="481165"/>
                    <a:pt x="738589" y="582673"/>
                  </a:cubicBezTo>
                  <a:cubicBezTo>
                    <a:pt x="719191" y="604595"/>
                    <a:pt x="693017" y="609644"/>
                    <a:pt x="668636" y="619011"/>
                  </a:cubicBezTo>
                  <a:cubicBezTo>
                    <a:pt x="571048" y="656611"/>
                    <a:pt x="472928" y="692883"/>
                    <a:pt x="375008" y="729554"/>
                  </a:cubicBezTo>
                  <a:cubicBezTo>
                    <a:pt x="372284" y="730550"/>
                    <a:pt x="369361" y="731015"/>
                    <a:pt x="360791" y="733207"/>
                  </a:cubicBezTo>
                  <a:cubicBezTo>
                    <a:pt x="381850" y="711218"/>
                    <a:pt x="399123" y="693149"/>
                    <a:pt x="416461" y="675212"/>
                  </a:cubicBezTo>
                  <a:cubicBezTo>
                    <a:pt x="460506" y="629640"/>
                    <a:pt x="504550" y="584134"/>
                    <a:pt x="548528" y="538496"/>
                  </a:cubicBezTo>
                  <a:cubicBezTo>
                    <a:pt x="554905" y="531853"/>
                    <a:pt x="561615" y="527800"/>
                    <a:pt x="571247" y="525475"/>
                  </a:cubicBezTo>
                  <a:cubicBezTo>
                    <a:pt x="597156" y="519098"/>
                    <a:pt x="619344" y="505081"/>
                    <a:pt x="635620" y="483357"/>
                  </a:cubicBezTo>
                  <a:cubicBezTo>
                    <a:pt x="639340" y="478375"/>
                    <a:pt x="645186" y="471267"/>
                    <a:pt x="637746" y="465687"/>
                  </a:cubicBezTo>
                  <a:cubicBezTo>
                    <a:pt x="629907" y="459774"/>
                    <a:pt x="627980" y="469739"/>
                    <a:pt x="624193" y="473459"/>
                  </a:cubicBezTo>
                  <a:cubicBezTo>
                    <a:pt x="608383" y="489071"/>
                    <a:pt x="590712" y="502423"/>
                    <a:pt x="569387" y="508469"/>
                  </a:cubicBezTo>
                  <a:cubicBezTo>
                    <a:pt x="556965" y="511990"/>
                    <a:pt x="548727" y="518566"/>
                    <a:pt x="540224" y="527468"/>
                  </a:cubicBezTo>
                  <a:cubicBezTo>
                    <a:pt x="475519" y="595229"/>
                    <a:pt x="410017" y="662258"/>
                    <a:pt x="345446" y="730218"/>
                  </a:cubicBezTo>
                  <a:cubicBezTo>
                    <a:pt x="333156" y="743172"/>
                    <a:pt x="318740" y="750480"/>
                    <a:pt x="302597" y="756392"/>
                  </a:cubicBezTo>
                  <a:cubicBezTo>
                    <a:pt x="260679" y="771937"/>
                    <a:pt x="218827" y="787947"/>
                    <a:pt x="172391" y="805485"/>
                  </a:cubicBezTo>
                  <a:cubicBezTo>
                    <a:pt x="223543" y="745298"/>
                    <a:pt x="271507" y="688964"/>
                    <a:pt x="319405" y="632430"/>
                  </a:cubicBezTo>
                  <a:cubicBezTo>
                    <a:pt x="387896" y="551649"/>
                    <a:pt x="456387" y="470868"/>
                    <a:pt x="524679" y="389888"/>
                  </a:cubicBezTo>
                  <a:cubicBezTo>
                    <a:pt x="532385" y="380720"/>
                    <a:pt x="540954" y="375074"/>
                    <a:pt x="552779" y="371420"/>
                  </a:cubicBezTo>
                  <a:cubicBezTo>
                    <a:pt x="721915" y="319205"/>
                    <a:pt x="890917" y="266325"/>
                    <a:pt x="1059919" y="213578"/>
                  </a:cubicBezTo>
                  <a:cubicBezTo>
                    <a:pt x="1062710" y="212714"/>
                    <a:pt x="1065633" y="211984"/>
                    <a:pt x="1074069" y="209725"/>
                  </a:cubicBezTo>
                  <a:close/>
                  <a:moveTo>
                    <a:pt x="1191454" y="0"/>
                  </a:moveTo>
                  <a:cubicBezTo>
                    <a:pt x="1263798" y="102305"/>
                    <a:pt x="1329698" y="208064"/>
                    <a:pt x="1390284" y="317145"/>
                  </a:cubicBezTo>
                  <a:cubicBezTo>
                    <a:pt x="1492722" y="501560"/>
                    <a:pt x="1578817" y="693348"/>
                    <a:pt x="1648969" y="892245"/>
                  </a:cubicBezTo>
                  <a:cubicBezTo>
                    <a:pt x="1683580" y="990431"/>
                    <a:pt x="1713740" y="1090013"/>
                    <a:pt x="1740313" y="1190657"/>
                  </a:cubicBezTo>
                  <a:cubicBezTo>
                    <a:pt x="1742705" y="1199824"/>
                    <a:pt x="1743900" y="1205537"/>
                    <a:pt x="1730680" y="1208062"/>
                  </a:cubicBezTo>
                  <a:cubicBezTo>
                    <a:pt x="1568720" y="1239418"/>
                    <a:pt x="1442433" y="1371086"/>
                    <a:pt x="1415661" y="1535703"/>
                  </a:cubicBezTo>
                  <a:cubicBezTo>
                    <a:pt x="1409350" y="1574500"/>
                    <a:pt x="1409616" y="1613429"/>
                    <a:pt x="1414664" y="1652358"/>
                  </a:cubicBezTo>
                  <a:cubicBezTo>
                    <a:pt x="1415063" y="1655214"/>
                    <a:pt x="1414731" y="1658137"/>
                    <a:pt x="1414731" y="1662854"/>
                  </a:cubicBezTo>
                  <a:cubicBezTo>
                    <a:pt x="952632" y="1523879"/>
                    <a:pt x="481365" y="1466747"/>
                    <a:pt x="0" y="1482824"/>
                  </a:cubicBezTo>
                  <a:cubicBezTo>
                    <a:pt x="38065" y="1469604"/>
                    <a:pt x="329767" y="1374075"/>
                    <a:pt x="438981" y="1344181"/>
                  </a:cubicBezTo>
                  <a:cubicBezTo>
                    <a:pt x="620539" y="1294490"/>
                    <a:pt x="803891" y="1252770"/>
                    <a:pt x="989568" y="1221348"/>
                  </a:cubicBezTo>
                  <a:cubicBezTo>
                    <a:pt x="1112799" y="1200489"/>
                    <a:pt x="1236561" y="1184014"/>
                    <a:pt x="1360855" y="1171790"/>
                  </a:cubicBezTo>
                  <a:cubicBezTo>
                    <a:pt x="1370886" y="1170794"/>
                    <a:pt x="1374075" y="1167738"/>
                    <a:pt x="1374340" y="1157640"/>
                  </a:cubicBezTo>
                  <a:cubicBezTo>
                    <a:pt x="1376599" y="1069153"/>
                    <a:pt x="1374938" y="980732"/>
                    <a:pt x="1370155" y="892312"/>
                  </a:cubicBezTo>
                  <a:cubicBezTo>
                    <a:pt x="1364575" y="789342"/>
                    <a:pt x="1328635" y="432869"/>
                    <a:pt x="1191454" y="0"/>
                  </a:cubicBezTo>
                  <a:close/>
                </a:path>
              </a:pathLst>
            </a:custGeom>
            <a:solidFill>
              <a:schemeClr val="accent4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790D962-122E-4A28-A21B-62D91AEA62A4}"/>
                </a:ext>
              </a:extLst>
            </p:cNvPr>
            <p:cNvSpPr/>
            <p:nvPr/>
          </p:nvSpPr>
          <p:spPr>
            <a:xfrm>
              <a:off x="495473" y="3900285"/>
              <a:ext cx="1911660" cy="1364723"/>
            </a:xfrm>
            <a:custGeom>
              <a:avLst/>
              <a:gdLst>
                <a:gd name="connsiteX0" fmla="*/ 1124225 w 1911660"/>
                <a:gd name="connsiteY0" fmla="*/ 235649 h 1364723"/>
                <a:gd name="connsiteX1" fmla="*/ 1741110 w 1911660"/>
                <a:gd name="connsiteY1" fmla="*/ 1364723 h 1364723"/>
                <a:gd name="connsiteX2" fmla="*/ 1074401 w 1911660"/>
                <a:gd name="connsiteY2" fmla="*/ 469157 h 1364723"/>
                <a:gd name="connsiteX3" fmla="*/ 0 w 1911660"/>
                <a:gd name="connsiteY3" fmla="*/ 153473 h 1364723"/>
                <a:gd name="connsiteX4" fmla="*/ 1065499 w 1911660"/>
                <a:gd name="connsiteY4" fmla="*/ 33298 h 1364723"/>
                <a:gd name="connsiteX5" fmla="*/ 1903204 w 1911660"/>
                <a:gd name="connsiteY5" fmla="*/ 452150 h 1364723"/>
                <a:gd name="connsiteX6" fmla="*/ 1906924 w 1911660"/>
                <a:gd name="connsiteY6" fmla="*/ 479055 h 1364723"/>
                <a:gd name="connsiteX7" fmla="*/ 1775788 w 1911660"/>
                <a:gd name="connsiteY7" fmla="*/ 724454 h 1364723"/>
                <a:gd name="connsiteX8" fmla="*/ 1124225 w 1911660"/>
                <a:gd name="connsiteY8" fmla="*/ 235649 h 13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660" h="1364723">
                  <a:moveTo>
                    <a:pt x="1124225" y="235649"/>
                  </a:moveTo>
                  <a:cubicBezTo>
                    <a:pt x="1478705" y="534260"/>
                    <a:pt x="1687101" y="907474"/>
                    <a:pt x="1741110" y="1364723"/>
                  </a:cubicBezTo>
                  <a:cubicBezTo>
                    <a:pt x="1615222" y="994366"/>
                    <a:pt x="1395798" y="692965"/>
                    <a:pt x="1074401" y="469157"/>
                  </a:cubicBezTo>
                  <a:cubicBezTo>
                    <a:pt x="752473" y="244949"/>
                    <a:pt x="393010" y="143840"/>
                    <a:pt x="0" y="153473"/>
                  </a:cubicBezTo>
                  <a:cubicBezTo>
                    <a:pt x="332491" y="4998"/>
                    <a:pt x="708096" y="-37253"/>
                    <a:pt x="1065499" y="33298"/>
                  </a:cubicBezTo>
                  <a:cubicBezTo>
                    <a:pt x="1377529" y="94947"/>
                    <a:pt x="1665444" y="241562"/>
                    <a:pt x="1903204" y="452150"/>
                  </a:cubicBezTo>
                  <a:cubicBezTo>
                    <a:pt x="1913501" y="461251"/>
                    <a:pt x="1913965" y="467230"/>
                    <a:pt x="1906924" y="479055"/>
                  </a:cubicBezTo>
                  <a:cubicBezTo>
                    <a:pt x="1861950" y="554920"/>
                    <a:pt x="1778511" y="719339"/>
                    <a:pt x="1775788" y="724454"/>
                  </a:cubicBezTo>
                  <a:cubicBezTo>
                    <a:pt x="1621068" y="479321"/>
                    <a:pt x="1407490" y="314902"/>
                    <a:pt x="1124225" y="235649"/>
                  </a:cubicBezTo>
                  <a:close/>
                </a:path>
              </a:pathLst>
            </a:custGeom>
            <a:solidFill>
              <a:schemeClr val="accent6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EE6253B-FD73-49CD-9133-11943E4BFA07}"/>
                </a:ext>
              </a:extLst>
            </p:cNvPr>
            <p:cNvGrpSpPr/>
            <p:nvPr/>
          </p:nvGrpSpPr>
          <p:grpSpPr>
            <a:xfrm>
              <a:off x="2455542" y="3797066"/>
              <a:ext cx="1501623" cy="2300001"/>
              <a:chOff x="2455542" y="3797066"/>
              <a:chExt cx="1501623" cy="2300001"/>
            </a:xfrm>
            <a:solidFill>
              <a:schemeClr val="accent2"/>
            </a:solidFill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94C63C0-8AB8-4B14-8EB2-41AEEB8B2079}"/>
                  </a:ext>
                </a:extLst>
              </p:cNvPr>
              <p:cNvSpPr/>
              <p:nvPr/>
            </p:nvSpPr>
            <p:spPr>
              <a:xfrm>
                <a:off x="2455542" y="4220901"/>
                <a:ext cx="948701" cy="1876166"/>
              </a:xfrm>
              <a:custGeom>
                <a:avLst/>
                <a:gdLst>
                  <a:gd name="connsiteX0" fmla="*/ 0 w 948701"/>
                  <a:gd name="connsiteY0" fmla="*/ 1876166 h 1876166"/>
                  <a:gd name="connsiteX1" fmla="*/ 790605 w 948701"/>
                  <a:gd name="connsiteY1" fmla="*/ 0 h 1876166"/>
                  <a:gd name="connsiteX2" fmla="*/ 925660 w 948701"/>
                  <a:gd name="connsiteY2" fmla="*/ 247259 h 1876166"/>
                  <a:gd name="connsiteX3" fmla="*/ 948313 w 948701"/>
                  <a:gd name="connsiteY3" fmla="*/ 295489 h 1876166"/>
                  <a:gd name="connsiteX4" fmla="*/ 916559 w 948701"/>
                  <a:gd name="connsiteY4" fmla="*/ 338869 h 1876166"/>
                  <a:gd name="connsiteX5" fmla="*/ 304656 w 948701"/>
                  <a:gd name="connsiteY5" fmla="*/ 1249715 h 1876166"/>
                  <a:gd name="connsiteX6" fmla="*/ 2923 w 948701"/>
                  <a:gd name="connsiteY6" fmla="*/ 1871649 h 1876166"/>
                  <a:gd name="connsiteX7" fmla="*/ 0 w 948701"/>
                  <a:gd name="connsiteY7" fmla="*/ 1876166 h 18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701" h="1876166">
                    <a:moveTo>
                      <a:pt x="0" y="1876166"/>
                    </a:moveTo>
                    <a:cubicBezTo>
                      <a:pt x="136916" y="1198562"/>
                      <a:pt x="398790" y="573173"/>
                      <a:pt x="790605" y="0"/>
                    </a:cubicBezTo>
                    <a:cubicBezTo>
                      <a:pt x="836642" y="84103"/>
                      <a:pt x="881483" y="165482"/>
                      <a:pt x="925660" y="247259"/>
                    </a:cubicBezTo>
                    <a:cubicBezTo>
                      <a:pt x="934230" y="263203"/>
                      <a:pt x="951502" y="279146"/>
                      <a:pt x="948313" y="295489"/>
                    </a:cubicBezTo>
                    <a:cubicBezTo>
                      <a:pt x="945191" y="311432"/>
                      <a:pt x="927919" y="324652"/>
                      <a:pt x="916559" y="338869"/>
                    </a:cubicBezTo>
                    <a:cubicBezTo>
                      <a:pt x="687037" y="625322"/>
                      <a:pt x="482494" y="928517"/>
                      <a:pt x="304656" y="1249715"/>
                    </a:cubicBezTo>
                    <a:cubicBezTo>
                      <a:pt x="192851" y="1451601"/>
                      <a:pt x="92008" y="1658735"/>
                      <a:pt x="2923" y="1871649"/>
                    </a:cubicBezTo>
                    <a:cubicBezTo>
                      <a:pt x="2325" y="1873310"/>
                      <a:pt x="1063" y="1874705"/>
                      <a:pt x="0" y="187616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1FFA16B-E714-451D-92D8-3E7362F89E65}"/>
                  </a:ext>
                </a:extLst>
              </p:cNvPr>
              <p:cNvSpPr/>
              <p:nvPr/>
            </p:nvSpPr>
            <p:spPr>
              <a:xfrm>
                <a:off x="3380006" y="3797066"/>
                <a:ext cx="577159" cy="552645"/>
              </a:xfrm>
              <a:custGeom>
                <a:avLst/>
                <a:gdLst>
                  <a:gd name="connsiteX0" fmla="*/ 114861 w 577159"/>
                  <a:gd name="connsiteY0" fmla="*/ 552646 h 552645"/>
                  <a:gd name="connsiteX1" fmla="*/ 165016 w 577159"/>
                  <a:gd name="connsiteY1" fmla="*/ 363182 h 552645"/>
                  <a:gd name="connsiteX2" fmla="*/ 154388 w 577159"/>
                  <a:gd name="connsiteY2" fmla="*/ 331893 h 552645"/>
                  <a:gd name="connsiteX3" fmla="*/ 0 w 577159"/>
                  <a:gd name="connsiteY3" fmla="*/ 214375 h 552645"/>
                  <a:gd name="connsiteX4" fmla="*/ 195044 w 577159"/>
                  <a:gd name="connsiteY4" fmla="*/ 204012 h 552645"/>
                  <a:gd name="connsiteX5" fmla="*/ 217033 w 577159"/>
                  <a:gd name="connsiteY5" fmla="*/ 188201 h 552645"/>
                  <a:gd name="connsiteX6" fmla="*/ 282468 w 577159"/>
                  <a:gd name="connsiteY6" fmla="*/ 0 h 552645"/>
                  <a:gd name="connsiteX7" fmla="*/ 353948 w 577159"/>
                  <a:gd name="connsiteY7" fmla="*/ 184614 h 552645"/>
                  <a:gd name="connsiteX8" fmla="*/ 374875 w 577159"/>
                  <a:gd name="connsiteY8" fmla="*/ 199295 h 552645"/>
                  <a:gd name="connsiteX9" fmla="*/ 577159 w 577159"/>
                  <a:gd name="connsiteY9" fmla="*/ 200292 h 552645"/>
                  <a:gd name="connsiteX10" fmla="*/ 424366 w 577159"/>
                  <a:gd name="connsiteY10" fmla="*/ 325117 h 552645"/>
                  <a:gd name="connsiteX11" fmla="*/ 413936 w 577159"/>
                  <a:gd name="connsiteY11" fmla="*/ 356739 h 552645"/>
                  <a:gd name="connsiteX12" fmla="*/ 470204 w 577159"/>
                  <a:gd name="connsiteY12" fmla="*/ 542814 h 552645"/>
                  <a:gd name="connsiteX13" fmla="*/ 304590 w 577159"/>
                  <a:gd name="connsiteY13" fmla="*/ 436058 h 552645"/>
                  <a:gd name="connsiteX14" fmla="*/ 279346 w 577159"/>
                  <a:gd name="connsiteY14" fmla="*/ 436058 h 552645"/>
                  <a:gd name="connsiteX15" fmla="*/ 114861 w 577159"/>
                  <a:gd name="connsiteY15" fmla="*/ 552646 h 5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59" h="552645">
                    <a:moveTo>
                      <a:pt x="114861" y="552646"/>
                    </a:moveTo>
                    <a:cubicBezTo>
                      <a:pt x="128080" y="502756"/>
                      <a:pt x="159636" y="377997"/>
                      <a:pt x="165016" y="363182"/>
                    </a:cubicBezTo>
                    <a:cubicBezTo>
                      <a:pt x="170198" y="348900"/>
                      <a:pt x="166810" y="340728"/>
                      <a:pt x="154388" y="331893"/>
                    </a:cubicBezTo>
                    <a:cubicBezTo>
                      <a:pt x="105361" y="296950"/>
                      <a:pt x="1595" y="220553"/>
                      <a:pt x="0" y="214375"/>
                    </a:cubicBezTo>
                    <a:cubicBezTo>
                      <a:pt x="34212" y="212316"/>
                      <a:pt x="164020" y="204809"/>
                      <a:pt x="195044" y="204012"/>
                    </a:cubicBezTo>
                    <a:cubicBezTo>
                      <a:pt x="206869" y="203746"/>
                      <a:pt x="213047" y="200890"/>
                      <a:pt x="217033" y="188201"/>
                    </a:cubicBezTo>
                    <a:cubicBezTo>
                      <a:pt x="235766" y="129077"/>
                      <a:pt x="276356" y="3056"/>
                      <a:pt x="282468" y="0"/>
                    </a:cubicBezTo>
                    <a:cubicBezTo>
                      <a:pt x="296153" y="35009"/>
                      <a:pt x="344781" y="157576"/>
                      <a:pt x="353948" y="184614"/>
                    </a:cubicBezTo>
                    <a:cubicBezTo>
                      <a:pt x="357802" y="196040"/>
                      <a:pt x="363382" y="199295"/>
                      <a:pt x="374875" y="199295"/>
                    </a:cubicBezTo>
                    <a:cubicBezTo>
                      <a:pt x="431607" y="199162"/>
                      <a:pt x="562876" y="200292"/>
                      <a:pt x="577159" y="200292"/>
                    </a:cubicBezTo>
                    <a:cubicBezTo>
                      <a:pt x="549590" y="223078"/>
                      <a:pt x="451138" y="305121"/>
                      <a:pt x="424366" y="325117"/>
                    </a:cubicBezTo>
                    <a:cubicBezTo>
                      <a:pt x="412143" y="334218"/>
                      <a:pt x="409020" y="342057"/>
                      <a:pt x="413936" y="356739"/>
                    </a:cubicBezTo>
                    <a:cubicBezTo>
                      <a:pt x="433069" y="413803"/>
                      <a:pt x="472662" y="536503"/>
                      <a:pt x="470204" y="542814"/>
                    </a:cubicBezTo>
                    <a:cubicBezTo>
                      <a:pt x="436590" y="521157"/>
                      <a:pt x="326180" y="450872"/>
                      <a:pt x="304590" y="436058"/>
                    </a:cubicBezTo>
                    <a:cubicBezTo>
                      <a:pt x="295356" y="429747"/>
                      <a:pt x="289244" y="428751"/>
                      <a:pt x="279346" y="436058"/>
                    </a:cubicBezTo>
                    <a:cubicBezTo>
                      <a:pt x="229389" y="472861"/>
                      <a:pt x="121238" y="548726"/>
                      <a:pt x="114861" y="55264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AB4D3B6-8ADF-4842-AE74-6F6E4BBAE0B5}"/>
                </a:ext>
              </a:extLst>
            </p:cNvPr>
            <p:cNvSpPr/>
            <p:nvPr/>
          </p:nvSpPr>
          <p:spPr>
            <a:xfrm>
              <a:off x="2209146" y="2086114"/>
              <a:ext cx="1494449" cy="1250542"/>
            </a:xfrm>
            <a:custGeom>
              <a:avLst/>
              <a:gdLst>
                <a:gd name="connsiteX0" fmla="*/ 1100708 w 1494449"/>
                <a:gd name="connsiteY0" fmla="*/ 256560 h 1250542"/>
                <a:gd name="connsiteX1" fmla="*/ 1108547 w 1494449"/>
                <a:gd name="connsiteY1" fmla="*/ 316880 h 1250542"/>
                <a:gd name="connsiteX2" fmla="*/ 1031885 w 1494449"/>
                <a:gd name="connsiteY2" fmla="*/ 446023 h 1250542"/>
                <a:gd name="connsiteX3" fmla="*/ 841957 w 1494449"/>
                <a:gd name="connsiteY3" fmla="*/ 466086 h 1250542"/>
                <a:gd name="connsiteX4" fmla="*/ 741180 w 1494449"/>
                <a:gd name="connsiteY4" fmla="*/ 278416 h 1250542"/>
                <a:gd name="connsiteX5" fmla="*/ 741778 w 1494449"/>
                <a:gd name="connsiteY5" fmla="*/ 271175 h 1250542"/>
                <a:gd name="connsiteX6" fmla="*/ 834383 w 1494449"/>
                <a:gd name="connsiteY6" fmla="*/ 279280 h 1250542"/>
                <a:gd name="connsiteX7" fmla="*/ 1070283 w 1494449"/>
                <a:gd name="connsiteY7" fmla="*/ 262140 h 1250542"/>
                <a:gd name="connsiteX8" fmla="*/ 1100708 w 1494449"/>
                <a:gd name="connsiteY8" fmla="*/ 256560 h 1250542"/>
                <a:gd name="connsiteX9" fmla="*/ 0 w 1494449"/>
                <a:gd name="connsiteY9" fmla="*/ 0 h 1250542"/>
                <a:gd name="connsiteX10" fmla="*/ 651762 w 1494449"/>
                <a:gd name="connsiteY10" fmla="*/ 1060118 h 1250542"/>
                <a:gd name="connsiteX11" fmla="*/ 1492058 w 1494449"/>
                <a:gd name="connsiteY11" fmla="*/ 643790 h 1250542"/>
                <a:gd name="connsiteX12" fmla="*/ 1494449 w 1494449"/>
                <a:gd name="connsiteY12" fmla="*/ 647909 h 1250542"/>
                <a:gd name="connsiteX13" fmla="*/ 596557 w 1494449"/>
                <a:gd name="connsiteY13" fmla="*/ 1246393 h 1250542"/>
                <a:gd name="connsiteX14" fmla="*/ 579617 w 1494449"/>
                <a:gd name="connsiteY14" fmla="*/ 1239750 h 1250542"/>
                <a:gd name="connsiteX15" fmla="*/ 346110 w 1494449"/>
                <a:gd name="connsiteY15" fmla="*/ 626518 h 1250542"/>
                <a:gd name="connsiteX16" fmla="*/ 0 w 1494449"/>
                <a:gd name="connsiteY16" fmla="*/ 0 h 12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4449" h="1250542">
                  <a:moveTo>
                    <a:pt x="1100708" y="256560"/>
                  </a:moveTo>
                  <a:cubicBezTo>
                    <a:pt x="1101439" y="276888"/>
                    <a:pt x="1109212" y="295888"/>
                    <a:pt x="1108547" y="316880"/>
                  </a:cubicBezTo>
                  <a:cubicBezTo>
                    <a:pt x="1106687" y="374609"/>
                    <a:pt x="1078387" y="416395"/>
                    <a:pt x="1031885" y="446023"/>
                  </a:cubicBezTo>
                  <a:cubicBezTo>
                    <a:pt x="972561" y="483823"/>
                    <a:pt x="908654" y="490798"/>
                    <a:pt x="841957" y="466086"/>
                  </a:cubicBezTo>
                  <a:cubicBezTo>
                    <a:pt x="766424" y="438118"/>
                    <a:pt x="713876" y="365641"/>
                    <a:pt x="741180" y="278416"/>
                  </a:cubicBezTo>
                  <a:cubicBezTo>
                    <a:pt x="741911" y="276157"/>
                    <a:pt x="741645" y="273567"/>
                    <a:pt x="741778" y="271175"/>
                  </a:cubicBezTo>
                  <a:cubicBezTo>
                    <a:pt x="772602" y="274031"/>
                    <a:pt x="803360" y="277552"/>
                    <a:pt x="834383" y="279280"/>
                  </a:cubicBezTo>
                  <a:cubicBezTo>
                    <a:pt x="913836" y="283731"/>
                    <a:pt x="992159" y="275360"/>
                    <a:pt x="1070283" y="262140"/>
                  </a:cubicBezTo>
                  <a:cubicBezTo>
                    <a:pt x="1080447" y="260280"/>
                    <a:pt x="1090544" y="258354"/>
                    <a:pt x="1100708" y="256560"/>
                  </a:cubicBezTo>
                  <a:close/>
                  <a:moveTo>
                    <a:pt x="0" y="0"/>
                  </a:moveTo>
                  <a:cubicBezTo>
                    <a:pt x="302530" y="300338"/>
                    <a:pt x="498903" y="665912"/>
                    <a:pt x="651762" y="1060118"/>
                  </a:cubicBezTo>
                  <a:cubicBezTo>
                    <a:pt x="908322" y="873246"/>
                    <a:pt x="1179031" y="715337"/>
                    <a:pt x="1492058" y="643790"/>
                  </a:cubicBezTo>
                  <a:cubicBezTo>
                    <a:pt x="1492855" y="645185"/>
                    <a:pt x="1493652" y="646514"/>
                    <a:pt x="1494449" y="647909"/>
                  </a:cubicBezTo>
                  <a:cubicBezTo>
                    <a:pt x="1276154" y="765958"/>
                    <a:pt x="684912" y="1157906"/>
                    <a:pt x="596557" y="1246393"/>
                  </a:cubicBezTo>
                  <a:cubicBezTo>
                    <a:pt x="584666" y="1254564"/>
                    <a:pt x="582872" y="1249781"/>
                    <a:pt x="579617" y="1239750"/>
                  </a:cubicBezTo>
                  <a:cubicBezTo>
                    <a:pt x="552048" y="1124756"/>
                    <a:pt x="388493" y="714208"/>
                    <a:pt x="346110" y="626518"/>
                  </a:cubicBezTo>
                  <a:cubicBezTo>
                    <a:pt x="291038" y="512322"/>
                    <a:pt x="22387" y="4092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171CBCD-3B43-42F6-953C-7374D88EC83F}"/>
                </a:ext>
              </a:extLst>
            </p:cNvPr>
            <p:cNvSpPr/>
            <p:nvPr/>
          </p:nvSpPr>
          <p:spPr>
            <a:xfrm>
              <a:off x="1262692" y="2924219"/>
              <a:ext cx="1256058" cy="917837"/>
            </a:xfrm>
            <a:custGeom>
              <a:avLst/>
              <a:gdLst>
                <a:gd name="connsiteX0" fmla="*/ 1088761 w 1256058"/>
                <a:gd name="connsiteY0" fmla="*/ 633088 h 917837"/>
                <a:gd name="connsiteX1" fmla="*/ 1141630 w 1256058"/>
                <a:gd name="connsiteY1" fmla="*/ 638940 h 917837"/>
                <a:gd name="connsiteX2" fmla="*/ 1255959 w 1256058"/>
                <a:gd name="connsiteY2" fmla="*/ 779510 h 917837"/>
                <a:gd name="connsiteX3" fmla="*/ 1165612 w 1256058"/>
                <a:gd name="connsiteY3" fmla="*/ 899951 h 917837"/>
                <a:gd name="connsiteX4" fmla="*/ 1096921 w 1256058"/>
                <a:gd name="connsiteY4" fmla="*/ 916824 h 917837"/>
                <a:gd name="connsiteX5" fmla="*/ 949177 w 1256058"/>
                <a:gd name="connsiteY5" fmla="*/ 849130 h 917837"/>
                <a:gd name="connsiteX6" fmla="*/ 954292 w 1256058"/>
                <a:gd name="connsiteY6" fmla="*/ 699659 h 917837"/>
                <a:gd name="connsiteX7" fmla="*/ 1088761 w 1256058"/>
                <a:gd name="connsiteY7" fmla="*/ 633088 h 917837"/>
                <a:gd name="connsiteX8" fmla="*/ 208529 w 1256058"/>
                <a:gd name="connsiteY8" fmla="*/ 0 h 917837"/>
                <a:gd name="connsiteX9" fmla="*/ 232644 w 1256058"/>
                <a:gd name="connsiteY9" fmla="*/ 16010 h 917837"/>
                <a:gd name="connsiteX10" fmla="*/ 236364 w 1256058"/>
                <a:gd name="connsiteY10" fmla="*/ 204743 h 917837"/>
                <a:gd name="connsiteX11" fmla="*/ 71016 w 1256058"/>
                <a:gd name="connsiteY11" fmla="*/ 221218 h 917837"/>
                <a:gd name="connsiteX12" fmla="*/ 4451 w 1256058"/>
                <a:gd name="connsiteY12" fmla="*/ 143625 h 917837"/>
                <a:gd name="connsiteX13" fmla="*/ 0 w 1256058"/>
                <a:gd name="connsiteY13" fmla="*/ 132199 h 917837"/>
                <a:gd name="connsiteX14" fmla="*/ 149339 w 1256058"/>
                <a:gd name="connsiteY14" fmla="*/ 45373 h 917837"/>
                <a:gd name="connsiteX15" fmla="*/ 208529 w 1256058"/>
                <a:gd name="connsiteY15" fmla="*/ 0 h 9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6058" h="917837">
                  <a:moveTo>
                    <a:pt x="1088761" y="633088"/>
                  </a:moveTo>
                  <a:cubicBezTo>
                    <a:pt x="1105807" y="632741"/>
                    <a:pt x="1123461" y="634705"/>
                    <a:pt x="1141630" y="638940"/>
                  </a:cubicBezTo>
                  <a:cubicBezTo>
                    <a:pt x="1207663" y="654286"/>
                    <a:pt x="1258616" y="704442"/>
                    <a:pt x="1255959" y="779510"/>
                  </a:cubicBezTo>
                  <a:cubicBezTo>
                    <a:pt x="1254099" y="832988"/>
                    <a:pt x="1215635" y="878028"/>
                    <a:pt x="1165612" y="899951"/>
                  </a:cubicBezTo>
                  <a:cubicBezTo>
                    <a:pt x="1141431" y="910580"/>
                    <a:pt x="1115921" y="921209"/>
                    <a:pt x="1096921" y="916824"/>
                  </a:cubicBezTo>
                  <a:cubicBezTo>
                    <a:pt x="1030888" y="915894"/>
                    <a:pt x="983788" y="895832"/>
                    <a:pt x="949177" y="849130"/>
                  </a:cubicBezTo>
                  <a:cubicBezTo>
                    <a:pt x="918021" y="807079"/>
                    <a:pt x="920279" y="739119"/>
                    <a:pt x="954292" y="699659"/>
                  </a:cubicBezTo>
                  <a:cubicBezTo>
                    <a:pt x="991959" y="655963"/>
                    <a:pt x="1037623" y="634128"/>
                    <a:pt x="1088761" y="633088"/>
                  </a:cubicBezTo>
                  <a:close/>
                  <a:moveTo>
                    <a:pt x="208529" y="0"/>
                  </a:moveTo>
                  <a:cubicBezTo>
                    <a:pt x="216568" y="5381"/>
                    <a:pt x="224407" y="11028"/>
                    <a:pt x="232644" y="16010"/>
                  </a:cubicBezTo>
                  <a:cubicBezTo>
                    <a:pt x="300471" y="57198"/>
                    <a:pt x="306317" y="152262"/>
                    <a:pt x="236364" y="204743"/>
                  </a:cubicBezTo>
                  <a:cubicBezTo>
                    <a:pt x="184481" y="243672"/>
                    <a:pt x="127483" y="245731"/>
                    <a:pt x="71016" y="221218"/>
                  </a:cubicBezTo>
                  <a:cubicBezTo>
                    <a:pt x="38796" y="207267"/>
                    <a:pt x="12954" y="181226"/>
                    <a:pt x="4451" y="143625"/>
                  </a:cubicBezTo>
                  <a:cubicBezTo>
                    <a:pt x="3521" y="139573"/>
                    <a:pt x="4318" y="134857"/>
                    <a:pt x="0" y="132199"/>
                  </a:cubicBezTo>
                  <a:cubicBezTo>
                    <a:pt x="51219" y="105759"/>
                    <a:pt x="102704" y="79718"/>
                    <a:pt x="149339" y="45373"/>
                  </a:cubicBezTo>
                  <a:cubicBezTo>
                    <a:pt x="169335" y="30625"/>
                    <a:pt x="188799" y="15146"/>
                    <a:pt x="20852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DE745BC-7A0F-48F0-8A8F-09C6BCC773FC}"/>
                </a:ext>
              </a:extLst>
            </p:cNvPr>
            <p:cNvSpPr/>
            <p:nvPr/>
          </p:nvSpPr>
          <p:spPr>
            <a:xfrm>
              <a:off x="2463825" y="2585350"/>
              <a:ext cx="2307542" cy="2664725"/>
            </a:xfrm>
            <a:custGeom>
              <a:avLst/>
              <a:gdLst>
                <a:gd name="connsiteX0" fmla="*/ 2307263 w 2307542"/>
                <a:gd name="connsiteY0" fmla="*/ 0 h 2664725"/>
                <a:gd name="connsiteX1" fmla="*/ 2307528 w 2307542"/>
                <a:gd name="connsiteY1" fmla="*/ 66498 h 2664725"/>
                <a:gd name="connsiteX2" fmla="*/ 2295438 w 2307542"/>
                <a:gd name="connsiteY2" fmla="*/ 81844 h 2664725"/>
                <a:gd name="connsiteX3" fmla="*/ 2061133 w 2307542"/>
                <a:gd name="connsiteY3" fmla="*/ 197169 h 2664725"/>
                <a:gd name="connsiteX4" fmla="*/ 1767106 w 2307542"/>
                <a:gd name="connsiteY4" fmla="*/ 367168 h 2664725"/>
                <a:gd name="connsiteX5" fmla="*/ 1428702 w 2307542"/>
                <a:gd name="connsiteY5" fmla="*/ 599414 h 2664725"/>
                <a:gd name="connsiteX6" fmla="*/ 1233260 w 2307542"/>
                <a:gd name="connsiteY6" fmla="*/ 754997 h 2664725"/>
                <a:gd name="connsiteX7" fmla="*/ 845764 w 2307542"/>
                <a:gd name="connsiteY7" fmla="*/ 1118844 h 2664725"/>
                <a:gd name="connsiteX8" fmla="*/ 648196 w 2307542"/>
                <a:gd name="connsiteY8" fmla="*/ 1343450 h 2664725"/>
                <a:gd name="connsiteX9" fmla="*/ 426978 w 2307542"/>
                <a:gd name="connsiteY9" fmla="*/ 1642459 h 2664725"/>
                <a:gd name="connsiteX10" fmla="*/ 210211 w 2307542"/>
                <a:gd name="connsiteY10" fmla="*/ 2025372 h 2664725"/>
                <a:gd name="connsiteX11" fmla="*/ 64460 w 2307542"/>
                <a:gd name="connsiteY11" fmla="*/ 2430008 h 2664725"/>
                <a:gd name="connsiteX12" fmla="*/ 25796 w 2307542"/>
                <a:gd name="connsiteY12" fmla="*/ 2650163 h 2664725"/>
                <a:gd name="connsiteX13" fmla="*/ 11514 w 2307542"/>
                <a:gd name="connsiteY13" fmla="*/ 2664711 h 2664725"/>
                <a:gd name="connsiteX14" fmla="*/ 287 w 2307542"/>
                <a:gd name="connsiteY14" fmla="*/ 2648834 h 2664725"/>
                <a:gd name="connsiteX15" fmla="*/ 22741 w 2307542"/>
                <a:gd name="connsiteY15" fmla="*/ 2455518 h 2664725"/>
                <a:gd name="connsiteX16" fmla="*/ 101994 w 2307542"/>
                <a:gd name="connsiteY16" fmla="*/ 2160096 h 2664725"/>
                <a:gd name="connsiteX17" fmla="*/ 276842 w 2307542"/>
                <a:gd name="connsiteY17" fmla="*/ 1776519 h 2664725"/>
                <a:gd name="connsiteX18" fmla="*/ 422195 w 2307542"/>
                <a:gd name="connsiteY18" fmla="*/ 1540154 h 2664725"/>
                <a:gd name="connsiteX19" fmla="*/ 601826 w 2307542"/>
                <a:gd name="connsiteY19" fmla="*/ 1298874 h 2664725"/>
                <a:gd name="connsiteX20" fmla="*/ 814807 w 2307542"/>
                <a:gd name="connsiteY20" fmla="*/ 1056132 h 2664725"/>
                <a:gd name="connsiteX21" fmla="*/ 1042800 w 2307542"/>
                <a:gd name="connsiteY21" fmla="*/ 831859 h 2664725"/>
                <a:gd name="connsiteX22" fmla="*/ 1205957 w 2307542"/>
                <a:gd name="connsiteY22" fmla="*/ 688565 h 2664725"/>
                <a:gd name="connsiteX23" fmla="*/ 1431161 w 2307542"/>
                <a:gd name="connsiteY23" fmla="*/ 511857 h 2664725"/>
                <a:gd name="connsiteX24" fmla="*/ 1824370 w 2307542"/>
                <a:gd name="connsiteY24" fmla="*/ 249850 h 2664725"/>
                <a:gd name="connsiteX25" fmla="*/ 2093219 w 2307542"/>
                <a:gd name="connsiteY25" fmla="*/ 101773 h 2664725"/>
                <a:gd name="connsiteX26" fmla="*/ 2295836 w 2307542"/>
                <a:gd name="connsiteY26" fmla="*/ 4517 h 2664725"/>
                <a:gd name="connsiteX27" fmla="*/ 2307263 w 2307542"/>
                <a:gd name="connsiteY27" fmla="*/ 0 h 26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7542" h="2664725">
                  <a:moveTo>
                    <a:pt x="2307263" y="0"/>
                  </a:moveTo>
                  <a:cubicBezTo>
                    <a:pt x="2307263" y="23849"/>
                    <a:pt x="2306731" y="45174"/>
                    <a:pt x="2307528" y="66498"/>
                  </a:cubicBezTo>
                  <a:cubicBezTo>
                    <a:pt x="2307861" y="76064"/>
                    <a:pt x="2302480" y="78655"/>
                    <a:pt x="2295438" y="81844"/>
                  </a:cubicBezTo>
                  <a:cubicBezTo>
                    <a:pt x="2216052" y="117717"/>
                    <a:pt x="2138127" y="156580"/>
                    <a:pt x="2061133" y="197169"/>
                  </a:cubicBezTo>
                  <a:cubicBezTo>
                    <a:pt x="1960954" y="249983"/>
                    <a:pt x="1863100" y="306915"/>
                    <a:pt x="1767106" y="367168"/>
                  </a:cubicBezTo>
                  <a:cubicBezTo>
                    <a:pt x="1651116" y="439978"/>
                    <a:pt x="1537916" y="516773"/>
                    <a:pt x="1428702" y="599414"/>
                  </a:cubicBezTo>
                  <a:cubicBezTo>
                    <a:pt x="1362271" y="649636"/>
                    <a:pt x="1297699" y="702117"/>
                    <a:pt x="1233260" y="754997"/>
                  </a:cubicBezTo>
                  <a:cubicBezTo>
                    <a:pt x="1095879" y="867665"/>
                    <a:pt x="968596" y="990963"/>
                    <a:pt x="845764" y="1118844"/>
                  </a:cubicBezTo>
                  <a:cubicBezTo>
                    <a:pt x="776741" y="1190723"/>
                    <a:pt x="711372" y="1266123"/>
                    <a:pt x="648196" y="1343450"/>
                  </a:cubicBezTo>
                  <a:cubicBezTo>
                    <a:pt x="569673" y="1439643"/>
                    <a:pt x="496067" y="1539357"/>
                    <a:pt x="426978" y="1642459"/>
                  </a:cubicBezTo>
                  <a:cubicBezTo>
                    <a:pt x="345134" y="1764627"/>
                    <a:pt x="272923" y="1892376"/>
                    <a:pt x="210211" y="2025372"/>
                  </a:cubicBezTo>
                  <a:cubicBezTo>
                    <a:pt x="148828" y="2155512"/>
                    <a:pt x="98805" y="2289970"/>
                    <a:pt x="64460" y="2430008"/>
                  </a:cubicBezTo>
                  <a:cubicBezTo>
                    <a:pt x="46722" y="2502485"/>
                    <a:pt x="31842" y="2575626"/>
                    <a:pt x="25796" y="2650163"/>
                  </a:cubicBezTo>
                  <a:cubicBezTo>
                    <a:pt x="24999" y="2659862"/>
                    <a:pt x="21744" y="2664446"/>
                    <a:pt x="11514" y="2664711"/>
                  </a:cubicBezTo>
                  <a:cubicBezTo>
                    <a:pt x="-1175" y="2665110"/>
                    <a:pt x="-311" y="2656872"/>
                    <a:pt x="287" y="2648834"/>
                  </a:cubicBezTo>
                  <a:cubicBezTo>
                    <a:pt x="5003" y="2584063"/>
                    <a:pt x="11049" y="2519492"/>
                    <a:pt x="22741" y="2455518"/>
                  </a:cubicBezTo>
                  <a:cubicBezTo>
                    <a:pt x="41142" y="2354874"/>
                    <a:pt x="67715" y="2256488"/>
                    <a:pt x="101994" y="2160096"/>
                  </a:cubicBezTo>
                  <a:cubicBezTo>
                    <a:pt x="149227" y="2027166"/>
                    <a:pt x="208750" y="1900015"/>
                    <a:pt x="276842" y="1776519"/>
                  </a:cubicBezTo>
                  <a:cubicBezTo>
                    <a:pt x="321617" y="1695339"/>
                    <a:pt x="370245" y="1616617"/>
                    <a:pt x="422195" y="1540154"/>
                  </a:cubicBezTo>
                  <a:cubicBezTo>
                    <a:pt x="478463" y="1457181"/>
                    <a:pt x="538118" y="1376533"/>
                    <a:pt x="601826" y="1298874"/>
                  </a:cubicBezTo>
                  <a:cubicBezTo>
                    <a:pt x="670185" y="1215635"/>
                    <a:pt x="740536" y="1134256"/>
                    <a:pt x="814807" y="1056132"/>
                  </a:cubicBezTo>
                  <a:cubicBezTo>
                    <a:pt x="888346" y="978806"/>
                    <a:pt x="964145" y="904004"/>
                    <a:pt x="1042800" y="831859"/>
                  </a:cubicBezTo>
                  <a:cubicBezTo>
                    <a:pt x="1096211" y="782898"/>
                    <a:pt x="1150486" y="735001"/>
                    <a:pt x="1205957" y="688565"/>
                  </a:cubicBezTo>
                  <a:cubicBezTo>
                    <a:pt x="1279165" y="627315"/>
                    <a:pt x="1354365" y="568590"/>
                    <a:pt x="1431161" y="511857"/>
                  </a:cubicBezTo>
                  <a:cubicBezTo>
                    <a:pt x="1557979" y="418188"/>
                    <a:pt x="1689248" y="331030"/>
                    <a:pt x="1824370" y="249850"/>
                  </a:cubicBezTo>
                  <a:cubicBezTo>
                    <a:pt x="1912126" y="197169"/>
                    <a:pt x="2001610" y="147611"/>
                    <a:pt x="2093219" y="101773"/>
                  </a:cubicBezTo>
                  <a:cubicBezTo>
                    <a:pt x="2160182" y="68225"/>
                    <a:pt x="2227212" y="34744"/>
                    <a:pt x="2295836" y="4517"/>
                  </a:cubicBezTo>
                  <a:cubicBezTo>
                    <a:pt x="2298626" y="3322"/>
                    <a:pt x="2301416" y="2325"/>
                    <a:pt x="2307263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548112C-9D7E-4BB2-A639-A629141DDCBB}"/>
                </a:ext>
              </a:extLst>
            </p:cNvPr>
            <p:cNvSpPr/>
            <p:nvPr/>
          </p:nvSpPr>
          <p:spPr>
            <a:xfrm>
              <a:off x="2503373" y="4351743"/>
              <a:ext cx="794297" cy="1557255"/>
            </a:xfrm>
            <a:custGeom>
              <a:avLst/>
              <a:gdLst>
                <a:gd name="connsiteX0" fmla="*/ 0 w 794297"/>
                <a:gd name="connsiteY0" fmla="*/ 1556392 h 1557255"/>
                <a:gd name="connsiteX1" fmla="*/ 27569 w 794297"/>
                <a:gd name="connsiteY1" fmla="*/ 1464384 h 1557255"/>
                <a:gd name="connsiteX2" fmla="*/ 130937 w 794297"/>
                <a:gd name="connsiteY2" fmla="*/ 1164644 h 1557255"/>
                <a:gd name="connsiteX3" fmla="*/ 224739 w 794297"/>
                <a:gd name="connsiteY3" fmla="*/ 933262 h 1557255"/>
                <a:gd name="connsiteX4" fmla="*/ 359794 w 794297"/>
                <a:gd name="connsiteY4" fmla="*/ 646609 h 1557255"/>
                <a:gd name="connsiteX5" fmla="*/ 481165 w 794297"/>
                <a:gd name="connsiteY5" fmla="*/ 422401 h 1557255"/>
                <a:gd name="connsiteX6" fmla="*/ 627913 w 794297"/>
                <a:gd name="connsiteY6" fmla="*/ 183313 h 1557255"/>
                <a:gd name="connsiteX7" fmla="*/ 748221 w 794297"/>
                <a:gd name="connsiteY7" fmla="*/ 7468 h 1557255"/>
                <a:gd name="connsiteX8" fmla="*/ 766224 w 794297"/>
                <a:gd name="connsiteY8" fmla="*/ 8531 h 1557255"/>
                <a:gd name="connsiteX9" fmla="*/ 792066 w 794297"/>
                <a:gd name="connsiteY9" fmla="*/ 56561 h 1557255"/>
                <a:gd name="connsiteX10" fmla="*/ 788811 w 794297"/>
                <a:gd name="connsiteY10" fmla="*/ 76026 h 1557255"/>
                <a:gd name="connsiteX11" fmla="*/ 670429 w 794297"/>
                <a:gd name="connsiteY11" fmla="*/ 235263 h 1557255"/>
                <a:gd name="connsiteX12" fmla="*/ 575698 w 794297"/>
                <a:gd name="connsiteY12" fmla="*/ 377892 h 1557255"/>
                <a:gd name="connsiteX13" fmla="*/ 462896 w 794297"/>
                <a:gd name="connsiteY13" fmla="*/ 556793 h 1557255"/>
                <a:gd name="connsiteX14" fmla="*/ 338071 w 794297"/>
                <a:gd name="connsiteY14" fmla="*/ 778941 h 1557255"/>
                <a:gd name="connsiteX15" fmla="*/ 248654 w 794297"/>
                <a:gd name="connsiteY15" fmla="*/ 955981 h 1557255"/>
                <a:gd name="connsiteX16" fmla="*/ 128080 w 794297"/>
                <a:gd name="connsiteY16" fmla="*/ 1223701 h 1557255"/>
                <a:gd name="connsiteX17" fmla="*/ 44841 w 794297"/>
                <a:gd name="connsiteY17" fmla="*/ 1441199 h 1557255"/>
                <a:gd name="connsiteX18" fmla="*/ 3056 w 794297"/>
                <a:gd name="connsiteY18" fmla="*/ 1557255 h 1557255"/>
                <a:gd name="connsiteX19" fmla="*/ 0 w 794297"/>
                <a:gd name="connsiteY19" fmla="*/ 1556392 h 15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297" h="1557255">
                  <a:moveTo>
                    <a:pt x="0" y="1556392"/>
                  </a:moveTo>
                  <a:cubicBezTo>
                    <a:pt x="9168" y="1525700"/>
                    <a:pt x="18136" y="1495009"/>
                    <a:pt x="27569" y="1464384"/>
                  </a:cubicBezTo>
                  <a:cubicBezTo>
                    <a:pt x="58726" y="1363341"/>
                    <a:pt x="93735" y="1263627"/>
                    <a:pt x="130937" y="1164644"/>
                  </a:cubicBezTo>
                  <a:cubicBezTo>
                    <a:pt x="160233" y="1086653"/>
                    <a:pt x="192054" y="1009858"/>
                    <a:pt x="224739" y="933262"/>
                  </a:cubicBezTo>
                  <a:cubicBezTo>
                    <a:pt x="266258" y="836005"/>
                    <a:pt x="311698" y="740609"/>
                    <a:pt x="359794" y="646609"/>
                  </a:cubicBezTo>
                  <a:cubicBezTo>
                    <a:pt x="398524" y="570943"/>
                    <a:pt x="438915" y="496141"/>
                    <a:pt x="481165" y="422401"/>
                  </a:cubicBezTo>
                  <a:cubicBezTo>
                    <a:pt x="527667" y="341288"/>
                    <a:pt x="576229" y="261238"/>
                    <a:pt x="627913" y="183313"/>
                  </a:cubicBezTo>
                  <a:cubicBezTo>
                    <a:pt x="667174" y="124123"/>
                    <a:pt x="708295" y="66194"/>
                    <a:pt x="748221" y="7468"/>
                  </a:cubicBezTo>
                  <a:cubicBezTo>
                    <a:pt x="755595" y="-3360"/>
                    <a:pt x="760710" y="-1899"/>
                    <a:pt x="766224" y="8531"/>
                  </a:cubicBezTo>
                  <a:cubicBezTo>
                    <a:pt x="774727" y="24608"/>
                    <a:pt x="783164" y="40751"/>
                    <a:pt x="792066" y="56561"/>
                  </a:cubicBezTo>
                  <a:cubicBezTo>
                    <a:pt x="796517" y="64400"/>
                    <a:pt x="793727" y="69449"/>
                    <a:pt x="788811" y="76026"/>
                  </a:cubicBezTo>
                  <a:cubicBezTo>
                    <a:pt x="748952" y="128839"/>
                    <a:pt x="708628" y="181254"/>
                    <a:pt x="670429" y="235263"/>
                  </a:cubicBezTo>
                  <a:cubicBezTo>
                    <a:pt x="637479" y="281832"/>
                    <a:pt x="607851" y="330725"/>
                    <a:pt x="575698" y="377892"/>
                  </a:cubicBezTo>
                  <a:cubicBezTo>
                    <a:pt x="535971" y="436153"/>
                    <a:pt x="499301" y="496406"/>
                    <a:pt x="462896" y="556793"/>
                  </a:cubicBezTo>
                  <a:cubicBezTo>
                    <a:pt x="418985" y="629536"/>
                    <a:pt x="377332" y="703607"/>
                    <a:pt x="338071" y="778941"/>
                  </a:cubicBezTo>
                  <a:cubicBezTo>
                    <a:pt x="307513" y="837534"/>
                    <a:pt x="277950" y="896724"/>
                    <a:pt x="248654" y="955981"/>
                  </a:cubicBezTo>
                  <a:cubicBezTo>
                    <a:pt x="205341" y="1043804"/>
                    <a:pt x="165349" y="1133155"/>
                    <a:pt x="128080" y="1223701"/>
                  </a:cubicBezTo>
                  <a:cubicBezTo>
                    <a:pt x="98585" y="1295448"/>
                    <a:pt x="69421" y="1367460"/>
                    <a:pt x="44841" y="1441199"/>
                  </a:cubicBezTo>
                  <a:cubicBezTo>
                    <a:pt x="31821" y="1480194"/>
                    <a:pt x="17073" y="1518592"/>
                    <a:pt x="3056" y="1557255"/>
                  </a:cubicBezTo>
                  <a:cubicBezTo>
                    <a:pt x="1993" y="1556990"/>
                    <a:pt x="996" y="1556658"/>
                    <a:pt x="0" y="155639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08EA7CE8-5DD0-4EFA-87D5-E3047FF6F596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94">
            <a:extLst>
              <a:ext uri="{FF2B5EF4-FFF2-40B4-BE49-F238E27FC236}">
                <a16:creationId xmlns:a16="http://schemas.microsoft.com/office/drawing/2014/main" id="{7E1D8623-CEFC-49F9-8957-9CB7C2E74118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F957F31D-E2AF-40D3-9CF0-5A8BE5805E1E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A1AFB200-B6C9-44E0-98B7-BBD75D77C2E6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F154E9D1-6E37-4F4A-8752-D6127CBD6BD6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CC9AA5-210E-42CB-8D88-8A79C07E2F21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그룹 8">
            <a:extLst>
              <a:ext uri="{FF2B5EF4-FFF2-40B4-BE49-F238E27FC236}">
                <a16:creationId xmlns:a16="http://schemas.microsoft.com/office/drawing/2014/main" id="{9924289D-F7D9-4B08-B1DF-0ECAC0D3EC61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929A9D-09C3-46F2-9DB2-DD705934C60A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9C781-8B05-42D3-8947-DE86857020F3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id="{E768BB5E-6B3E-4D7C-A6DF-72F849C280CE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C15AE-CF7C-4DD6-A467-7A01A4AE5D22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44F2BD-464C-4284-8174-B79FDABEAC7B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CE82483-1828-40B8-A874-3B15EC86669E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EFB0A-B7E9-4B76-8B2E-1F0E6CA5E33A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26">
            <a:extLst>
              <a:ext uri="{FF2B5EF4-FFF2-40B4-BE49-F238E27FC236}">
                <a16:creationId xmlns:a16="http://schemas.microsoft.com/office/drawing/2014/main" id="{F3260151-A0AC-4374-84FF-143B85D7E254}"/>
              </a:ext>
            </a:extLst>
          </p:cNvPr>
          <p:cNvSpPr/>
          <p:nvPr/>
        </p:nvSpPr>
        <p:spPr>
          <a:xfrm>
            <a:off x="5390545" y="486111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20">
            <a:extLst>
              <a:ext uri="{FF2B5EF4-FFF2-40B4-BE49-F238E27FC236}">
                <a16:creationId xmlns:a16="http://schemas.microsoft.com/office/drawing/2014/main" id="{084F1CA2-485D-4BD9-8502-8C365F2298A4}"/>
              </a:ext>
            </a:extLst>
          </p:cNvPr>
          <p:cNvSpPr/>
          <p:nvPr/>
        </p:nvSpPr>
        <p:spPr>
          <a:xfrm>
            <a:off x="6234140" y="567477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117">
            <a:extLst>
              <a:ext uri="{FF2B5EF4-FFF2-40B4-BE49-F238E27FC236}">
                <a16:creationId xmlns:a16="http://schemas.microsoft.com/office/drawing/2014/main" id="{EF824636-D2F2-42A3-AD47-66268A2B8986}"/>
              </a:ext>
            </a:extLst>
          </p:cNvPr>
          <p:cNvSpPr/>
          <p:nvPr/>
        </p:nvSpPr>
        <p:spPr>
          <a:xfrm>
            <a:off x="5390546" y="567477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123">
            <a:extLst>
              <a:ext uri="{FF2B5EF4-FFF2-40B4-BE49-F238E27FC236}">
                <a16:creationId xmlns:a16="http://schemas.microsoft.com/office/drawing/2014/main" id="{E3FF4D1B-4E06-4E01-A369-4258C748BE23}"/>
              </a:ext>
            </a:extLst>
          </p:cNvPr>
          <p:cNvSpPr/>
          <p:nvPr/>
        </p:nvSpPr>
        <p:spPr>
          <a:xfrm>
            <a:off x="6234142" y="486111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317">
            <a:extLst>
              <a:ext uri="{FF2B5EF4-FFF2-40B4-BE49-F238E27FC236}">
                <a16:creationId xmlns:a16="http://schemas.microsoft.com/office/drawing/2014/main" id="{FC2DE18E-1F39-4033-B175-DD77117EEC72}"/>
              </a:ext>
            </a:extLst>
          </p:cNvPr>
          <p:cNvGrpSpPr/>
          <p:nvPr/>
        </p:nvGrpSpPr>
        <p:grpSpPr>
          <a:xfrm>
            <a:off x="3389173" y="1457619"/>
            <a:ext cx="5548532" cy="3256261"/>
            <a:chOff x="2687161" y="3731096"/>
            <a:chExt cx="5158677" cy="3027467"/>
          </a:xfrm>
        </p:grpSpPr>
        <p:sp>
          <p:nvSpPr>
            <p:cNvPr id="8" name="Freeform: Shape 318">
              <a:extLst>
                <a:ext uri="{FF2B5EF4-FFF2-40B4-BE49-F238E27FC236}">
                  <a16:creationId xmlns:a16="http://schemas.microsoft.com/office/drawing/2014/main" id="{297CECFE-0723-4624-9B8C-774E095C683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9">
              <a:extLst>
                <a:ext uri="{FF2B5EF4-FFF2-40B4-BE49-F238E27FC236}">
                  <a16:creationId xmlns:a16="http://schemas.microsoft.com/office/drawing/2014/main" id="{D79F6727-001C-4048-BB82-804C5C6D961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20">
              <a:extLst>
                <a:ext uri="{FF2B5EF4-FFF2-40B4-BE49-F238E27FC236}">
                  <a16:creationId xmlns:a16="http://schemas.microsoft.com/office/drawing/2014/main" id="{B6C53FCF-66B1-4544-B73D-E7468895153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21">
              <a:extLst>
                <a:ext uri="{FF2B5EF4-FFF2-40B4-BE49-F238E27FC236}">
                  <a16:creationId xmlns:a16="http://schemas.microsoft.com/office/drawing/2014/main" id="{871B4C36-E13C-45DE-905B-0B310363E73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22">
              <a:extLst>
                <a:ext uri="{FF2B5EF4-FFF2-40B4-BE49-F238E27FC236}">
                  <a16:creationId xmlns:a16="http://schemas.microsoft.com/office/drawing/2014/main" id="{75378FDC-5BD9-4A2F-8FB8-08A3685F422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23">
              <a:extLst>
                <a:ext uri="{FF2B5EF4-FFF2-40B4-BE49-F238E27FC236}">
                  <a16:creationId xmlns:a16="http://schemas.microsoft.com/office/drawing/2014/main" id="{CF31C31D-2EF5-453A-A5E5-A0E8FCD85AE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24">
              <a:extLst>
                <a:ext uri="{FF2B5EF4-FFF2-40B4-BE49-F238E27FC236}">
                  <a16:creationId xmlns:a16="http://schemas.microsoft.com/office/drawing/2014/main" id="{D0E281CE-664F-4313-8FF4-3BF6EF0DB36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5">
              <a:extLst>
                <a:ext uri="{FF2B5EF4-FFF2-40B4-BE49-F238E27FC236}">
                  <a16:creationId xmlns:a16="http://schemas.microsoft.com/office/drawing/2014/main" id="{327508F1-D471-404D-BC37-E6078808461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6">
              <a:extLst>
                <a:ext uri="{FF2B5EF4-FFF2-40B4-BE49-F238E27FC236}">
                  <a16:creationId xmlns:a16="http://schemas.microsoft.com/office/drawing/2014/main" id="{A9E7DED2-5733-4F70-B0FB-37F883BDA56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7">
              <a:extLst>
                <a:ext uri="{FF2B5EF4-FFF2-40B4-BE49-F238E27FC236}">
                  <a16:creationId xmlns:a16="http://schemas.microsoft.com/office/drawing/2014/main" id="{EA4BF828-156C-40C0-B587-EA98388549A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8">
              <a:extLst>
                <a:ext uri="{FF2B5EF4-FFF2-40B4-BE49-F238E27FC236}">
                  <a16:creationId xmlns:a16="http://schemas.microsoft.com/office/drawing/2014/main" id="{B89998AC-D863-42B3-A4D0-71AF17D5711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9">
              <a:extLst>
                <a:ext uri="{FF2B5EF4-FFF2-40B4-BE49-F238E27FC236}">
                  <a16:creationId xmlns:a16="http://schemas.microsoft.com/office/drawing/2014/main" id="{8F354542-D2CD-4B16-9651-AA332A62C6A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30">
              <a:extLst>
                <a:ext uri="{FF2B5EF4-FFF2-40B4-BE49-F238E27FC236}">
                  <a16:creationId xmlns:a16="http://schemas.microsoft.com/office/drawing/2014/main" id="{BA3572B5-57AE-4AF6-873C-972FA23B457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31">
              <a:extLst>
                <a:ext uri="{FF2B5EF4-FFF2-40B4-BE49-F238E27FC236}">
                  <a16:creationId xmlns:a16="http://schemas.microsoft.com/office/drawing/2014/main" id="{EAFC2BA9-4D9E-49ED-AB1A-CAE0A30C0FC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32">
              <a:extLst>
                <a:ext uri="{FF2B5EF4-FFF2-40B4-BE49-F238E27FC236}">
                  <a16:creationId xmlns:a16="http://schemas.microsoft.com/office/drawing/2014/main" id="{FFDB99F0-05F3-4EE6-BA3A-CF69BEF0909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33">
              <a:extLst>
                <a:ext uri="{FF2B5EF4-FFF2-40B4-BE49-F238E27FC236}">
                  <a16:creationId xmlns:a16="http://schemas.microsoft.com/office/drawing/2014/main" id="{7CFE60ED-92B0-4058-AF52-5EC73469D6A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4">
              <a:extLst>
                <a:ext uri="{FF2B5EF4-FFF2-40B4-BE49-F238E27FC236}">
                  <a16:creationId xmlns:a16="http://schemas.microsoft.com/office/drawing/2014/main" id="{367D3810-9000-4817-9372-E7BBE9695A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5">
              <a:extLst>
                <a:ext uri="{FF2B5EF4-FFF2-40B4-BE49-F238E27FC236}">
                  <a16:creationId xmlns:a16="http://schemas.microsoft.com/office/drawing/2014/main" id="{E005A09E-B697-4D59-9DDF-7CA9F1FC8FD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6">
              <a:extLst>
                <a:ext uri="{FF2B5EF4-FFF2-40B4-BE49-F238E27FC236}">
                  <a16:creationId xmlns:a16="http://schemas.microsoft.com/office/drawing/2014/main" id="{430432A8-5CD6-4188-923E-00B72DFE52B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7">
              <a:extLst>
                <a:ext uri="{FF2B5EF4-FFF2-40B4-BE49-F238E27FC236}">
                  <a16:creationId xmlns:a16="http://schemas.microsoft.com/office/drawing/2014/main" id="{BB8E0F27-55B8-4AB7-B671-9428C10DEB8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38">
              <a:extLst>
                <a:ext uri="{FF2B5EF4-FFF2-40B4-BE49-F238E27FC236}">
                  <a16:creationId xmlns:a16="http://schemas.microsoft.com/office/drawing/2014/main" id="{801D7E85-D608-43E7-B31A-554BC34292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9">
              <a:extLst>
                <a:ext uri="{FF2B5EF4-FFF2-40B4-BE49-F238E27FC236}">
                  <a16:creationId xmlns:a16="http://schemas.microsoft.com/office/drawing/2014/main" id="{E30D6A98-2FFB-42C7-9685-A95311D550C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40">
              <a:extLst>
                <a:ext uri="{FF2B5EF4-FFF2-40B4-BE49-F238E27FC236}">
                  <a16:creationId xmlns:a16="http://schemas.microsoft.com/office/drawing/2014/main" id="{494493A1-CA96-44B0-A420-CBE61C15DB2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41">
              <a:extLst>
                <a:ext uri="{FF2B5EF4-FFF2-40B4-BE49-F238E27FC236}">
                  <a16:creationId xmlns:a16="http://schemas.microsoft.com/office/drawing/2014/main" id="{AD024C4F-DDCB-46AD-B47A-EFBB1416401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42">
              <a:extLst>
                <a:ext uri="{FF2B5EF4-FFF2-40B4-BE49-F238E27FC236}">
                  <a16:creationId xmlns:a16="http://schemas.microsoft.com/office/drawing/2014/main" id="{13D809F7-AE45-4858-8E5F-F846A6CA0F6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43">
              <a:extLst>
                <a:ext uri="{FF2B5EF4-FFF2-40B4-BE49-F238E27FC236}">
                  <a16:creationId xmlns:a16="http://schemas.microsoft.com/office/drawing/2014/main" id="{A9DD43A7-5F6E-4CDD-B1DE-97F9FD37744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4">
              <a:extLst>
                <a:ext uri="{FF2B5EF4-FFF2-40B4-BE49-F238E27FC236}">
                  <a16:creationId xmlns:a16="http://schemas.microsoft.com/office/drawing/2014/main" id="{DF8703A2-6F42-43EC-8982-7C794F67FE0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5">
              <a:extLst>
                <a:ext uri="{FF2B5EF4-FFF2-40B4-BE49-F238E27FC236}">
                  <a16:creationId xmlns:a16="http://schemas.microsoft.com/office/drawing/2014/main" id="{91605DA9-0573-4B7D-946E-96432621511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6">
              <a:extLst>
                <a:ext uri="{FF2B5EF4-FFF2-40B4-BE49-F238E27FC236}">
                  <a16:creationId xmlns:a16="http://schemas.microsoft.com/office/drawing/2014/main" id="{42447C62-2E86-4C47-ABD8-CDC07609A04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7">
              <a:extLst>
                <a:ext uri="{FF2B5EF4-FFF2-40B4-BE49-F238E27FC236}">
                  <a16:creationId xmlns:a16="http://schemas.microsoft.com/office/drawing/2014/main" id="{17B192F1-C6EE-4161-8F06-E517EBFED5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8">
              <a:extLst>
                <a:ext uri="{FF2B5EF4-FFF2-40B4-BE49-F238E27FC236}">
                  <a16:creationId xmlns:a16="http://schemas.microsoft.com/office/drawing/2014/main" id="{0E8CBFC3-F65A-4362-B487-0A12D9691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9">
              <a:extLst>
                <a:ext uri="{FF2B5EF4-FFF2-40B4-BE49-F238E27FC236}">
                  <a16:creationId xmlns:a16="http://schemas.microsoft.com/office/drawing/2014/main" id="{FC4AF247-EBB9-4C7A-B3EB-2BD0A889CA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50">
              <a:extLst>
                <a:ext uri="{FF2B5EF4-FFF2-40B4-BE49-F238E27FC236}">
                  <a16:creationId xmlns:a16="http://schemas.microsoft.com/office/drawing/2014/main" id="{C33BF03E-4782-4A0F-8AF6-1B5F6F8CF0F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51">
              <a:extLst>
                <a:ext uri="{FF2B5EF4-FFF2-40B4-BE49-F238E27FC236}">
                  <a16:creationId xmlns:a16="http://schemas.microsoft.com/office/drawing/2014/main" id="{52D706F4-80BB-41E4-A32F-D9926F95D11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52">
              <a:extLst>
                <a:ext uri="{FF2B5EF4-FFF2-40B4-BE49-F238E27FC236}">
                  <a16:creationId xmlns:a16="http://schemas.microsoft.com/office/drawing/2014/main" id="{F89ACB6D-1465-42B5-B5F1-1311B693D27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3">
              <a:extLst>
                <a:ext uri="{FF2B5EF4-FFF2-40B4-BE49-F238E27FC236}">
                  <a16:creationId xmlns:a16="http://schemas.microsoft.com/office/drawing/2014/main" id="{27ED7074-23FA-4D54-AFB3-BA8ECBD4291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54">
              <a:extLst>
                <a:ext uri="{FF2B5EF4-FFF2-40B4-BE49-F238E27FC236}">
                  <a16:creationId xmlns:a16="http://schemas.microsoft.com/office/drawing/2014/main" id="{9CBD3D06-7EFC-40A8-B3D4-09DF3BE8748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5">
              <a:extLst>
                <a:ext uri="{FF2B5EF4-FFF2-40B4-BE49-F238E27FC236}">
                  <a16:creationId xmlns:a16="http://schemas.microsoft.com/office/drawing/2014/main" id="{CD2CC92E-90C9-476C-9B2B-6100CF36835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6">
              <a:extLst>
                <a:ext uri="{FF2B5EF4-FFF2-40B4-BE49-F238E27FC236}">
                  <a16:creationId xmlns:a16="http://schemas.microsoft.com/office/drawing/2014/main" id="{917290C2-3131-48B5-B3EF-E8BAC6F8EFD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57">
              <a:extLst>
                <a:ext uri="{FF2B5EF4-FFF2-40B4-BE49-F238E27FC236}">
                  <a16:creationId xmlns:a16="http://schemas.microsoft.com/office/drawing/2014/main" id="{580B6F98-C352-4B83-8D48-22602F3D784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58">
              <a:extLst>
                <a:ext uri="{FF2B5EF4-FFF2-40B4-BE49-F238E27FC236}">
                  <a16:creationId xmlns:a16="http://schemas.microsoft.com/office/drawing/2014/main" id="{2B33D8EA-33C7-441C-BF53-FDACFE8C56D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9">
              <a:extLst>
                <a:ext uri="{FF2B5EF4-FFF2-40B4-BE49-F238E27FC236}">
                  <a16:creationId xmlns:a16="http://schemas.microsoft.com/office/drawing/2014/main" id="{8A2F0738-4BBA-40E2-93BE-6BE414E4FC4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60">
              <a:extLst>
                <a:ext uri="{FF2B5EF4-FFF2-40B4-BE49-F238E27FC236}">
                  <a16:creationId xmlns:a16="http://schemas.microsoft.com/office/drawing/2014/main" id="{9E41DD70-1ED6-4703-82F1-6114B032C7D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61">
              <a:extLst>
                <a:ext uri="{FF2B5EF4-FFF2-40B4-BE49-F238E27FC236}">
                  <a16:creationId xmlns:a16="http://schemas.microsoft.com/office/drawing/2014/main" id="{60739705-8F60-4612-9BA9-A684098FD70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62">
              <a:extLst>
                <a:ext uri="{FF2B5EF4-FFF2-40B4-BE49-F238E27FC236}">
                  <a16:creationId xmlns:a16="http://schemas.microsoft.com/office/drawing/2014/main" id="{C20C50CB-4DD6-46C6-92AC-D0C6C27115D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63">
              <a:extLst>
                <a:ext uri="{FF2B5EF4-FFF2-40B4-BE49-F238E27FC236}">
                  <a16:creationId xmlns:a16="http://schemas.microsoft.com/office/drawing/2014/main" id="{6E35E00A-8EF6-47C6-8389-74E27CE7E13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64">
              <a:extLst>
                <a:ext uri="{FF2B5EF4-FFF2-40B4-BE49-F238E27FC236}">
                  <a16:creationId xmlns:a16="http://schemas.microsoft.com/office/drawing/2014/main" id="{B639A780-B0E7-49A5-8556-30FF07FF79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65">
              <a:extLst>
                <a:ext uri="{FF2B5EF4-FFF2-40B4-BE49-F238E27FC236}">
                  <a16:creationId xmlns:a16="http://schemas.microsoft.com/office/drawing/2014/main" id="{0B2A78A2-2AA0-4AA0-BFFC-AC341B4076E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66">
              <a:extLst>
                <a:ext uri="{FF2B5EF4-FFF2-40B4-BE49-F238E27FC236}">
                  <a16:creationId xmlns:a16="http://schemas.microsoft.com/office/drawing/2014/main" id="{C67D0806-F706-4616-9586-01B6BE03302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7">
              <a:extLst>
                <a:ext uri="{FF2B5EF4-FFF2-40B4-BE49-F238E27FC236}">
                  <a16:creationId xmlns:a16="http://schemas.microsoft.com/office/drawing/2014/main" id="{EC517BA3-E190-47C7-A6C2-E40C99774B33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68">
              <a:extLst>
                <a:ext uri="{FF2B5EF4-FFF2-40B4-BE49-F238E27FC236}">
                  <a16:creationId xmlns:a16="http://schemas.microsoft.com/office/drawing/2014/main" id="{C5EF82B3-744C-49F9-8427-EF75E8810AF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414CE6B0-BFFB-4E46-AE11-631442B58F2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5DD955A4-FBAA-4A89-B5A9-B29CE7D77B0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7257F04C-AD1B-49D9-96F0-895D8B8B9E3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F42E08A7-8BF1-4226-9EC7-A41E93CC6E8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73">
              <a:extLst>
                <a:ext uri="{FF2B5EF4-FFF2-40B4-BE49-F238E27FC236}">
                  <a16:creationId xmlns:a16="http://schemas.microsoft.com/office/drawing/2014/main" id="{F3F53AAB-B98B-4673-AF81-54F31B1DB78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74">
              <a:extLst>
                <a:ext uri="{FF2B5EF4-FFF2-40B4-BE49-F238E27FC236}">
                  <a16:creationId xmlns:a16="http://schemas.microsoft.com/office/drawing/2014/main" id="{220CC8E4-C32E-4A3C-B082-3C06B0D57C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75">
              <a:extLst>
                <a:ext uri="{FF2B5EF4-FFF2-40B4-BE49-F238E27FC236}">
                  <a16:creationId xmlns:a16="http://schemas.microsoft.com/office/drawing/2014/main" id="{916A0E18-C7C5-46C3-9F9D-8A08CEF2301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6">
              <a:extLst>
                <a:ext uri="{FF2B5EF4-FFF2-40B4-BE49-F238E27FC236}">
                  <a16:creationId xmlns:a16="http://schemas.microsoft.com/office/drawing/2014/main" id="{1A286E5D-BCA1-434A-85CF-A58A0B2C110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77">
              <a:extLst>
                <a:ext uri="{FF2B5EF4-FFF2-40B4-BE49-F238E27FC236}">
                  <a16:creationId xmlns:a16="http://schemas.microsoft.com/office/drawing/2014/main" id="{8CF9975E-C896-4A95-9CF0-19FBB476BC4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78">
              <a:extLst>
                <a:ext uri="{FF2B5EF4-FFF2-40B4-BE49-F238E27FC236}">
                  <a16:creationId xmlns:a16="http://schemas.microsoft.com/office/drawing/2014/main" id="{6FFE0C25-38D1-4122-9567-9A12AB2940C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9">
              <a:extLst>
                <a:ext uri="{FF2B5EF4-FFF2-40B4-BE49-F238E27FC236}">
                  <a16:creationId xmlns:a16="http://schemas.microsoft.com/office/drawing/2014/main" id="{97C778AF-E4B8-4A0C-8A4F-58EC276174F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80">
              <a:extLst>
                <a:ext uri="{FF2B5EF4-FFF2-40B4-BE49-F238E27FC236}">
                  <a16:creationId xmlns:a16="http://schemas.microsoft.com/office/drawing/2014/main" id="{750568DB-49C6-42EF-9F2E-2946456559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81">
              <a:extLst>
                <a:ext uri="{FF2B5EF4-FFF2-40B4-BE49-F238E27FC236}">
                  <a16:creationId xmlns:a16="http://schemas.microsoft.com/office/drawing/2014/main" id="{2E62580D-6638-4866-9E35-E0046DD886A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82">
              <a:extLst>
                <a:ext uri="{FF2B5EF4-FFF2-40B4-BE49-F238E27FC236}">
                  <a16:creationId xmlns:a16="http://schemas.microsoft.com/office/drawing/2014/main" id="{87E67A7C-554F-4DC8-9AFA-01509DE2148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83">
              <a:extLst>
                <a:ext uri="{FF2B5EF4-FFF2-40B4-BE49-F238E27FC236}">
                  <a16:creationId xmlns:a16="http://schemas.microsoft.com/office/drawing/2014/main" id="{0A91EE3B-C2F2-46C1-B6F1-7CF6C661C87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84">
              <a:extLst>
                <a:ext uri="{FF2B5EF4-FFF2-40B4-BE49-F238E27FC236}">
                  <a16:creationId xmlns:a16="http://schemas.microsoft.com/office/drawing/2014/main" id="{07C7F30F-AE0B-48CD-933C-EA2350FA00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85">
              <a:extLst>
                <a:ext uri="{FF2B5EF4-FFF2-40B4-BE49-F238E27FC236}">
                  <a16:creationId xmlns:a16="http://schemas.microsoft.com/office/drawing/2014/main" id="{9EFB415D-A0F9-4C6B-89E9-615D0AEAF91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6">
              <a:extLst>
                <a:ext uri="{FF2B5EF4-FFF2-40B4-BE49-F238E27FC236}">
                  <a16:creationId xmlns:a16="http://schemas.microsoft.com/office/drawing/2014/main" id="{7C570989-3FAE-4D04-9940-5313374A5E9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87">
              <a:extLst>
                <a:ext uri="{FF2B5EF4-FFF2-40B4-BE49-F238E27FC236}">
                  <a16:creationId xmlns:a16="http://schemas.microsoft.com/office/drawing/2014/main" id="{606A6F40-946F-421C-89E3-9F8334FC7F9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88">
              <a:extLst>
                <a:ext uri="{FF2B5EF4-FFF2-40B4-BE49-F238E27FC236}">
                  <a16:creationId xmlns:a16="http://schemas.microsoft.com/office/drawing/2014/main" id="{89914D1B-B714-48DA-8938-78D4AE4737D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9">
              <a:extLst>
                <a:ext uri="{FF2B5EF4-FFF2-40B4-BE49-F238E27FC236}">
                  <a16:creationId xmlns:a16="http://schemas.microsoft.com/office/drawing/2014/main" id="{5B2E238C-AB8B-4217-8AA5-D99D1F0E2B2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90">
              <a:extLst>
                <a:ext uri="{FF2B5EF4-FFF2-40B4-BE49-F238E27FC236}">
                  <a16:creationId xmlns:a16="http://schemas.microsoft.com/office/drawing/2014/main" id="{0A45E216-93A5-414D-8B8E-3E719EF5B9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1">
              <a:extLst>
                <a:ext uri="{FF2B5EF4-FFF2-40B4-BE49-F238E27FC236}">
                  <a16:creationId xmlns:a16="http://schemas.microsoft.com/office/drawing/2014/main" id="{E50DB06C-8374-43EF-80E4-0915B5EF0B3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92">
              <a:extLst>
                <a:ext uri="{FF2B5EF4-FFF2-40B4-BE49-F238E27FC236}">
                  <a16:creationId xmlns:a16="http://schemas.microsoft.com/office/drawing/2014/main" id="{3EDC41CE-4D05-4DC7-9CCE-C6209FD5729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93">
              <a:extLst>
                <a:ext uri="{FF2B5EF4-FFF2-40B4-BE49-F238E27FC236}">
                  <a16:creationId xmlns:a16="http://schemas.microsoft.com/office/drawing/2014/main" id="{07078769-3A43-43EB-B67E-667A92E54B4C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94">
              <a:extLst>
                <a:ext uri="{FF2B5EF4-FFF2-40B4-BE49-F238E27FC236}">
                  <a16:creationId xmlns:a16="http://schemas.microsoft.com/office/drawing/2014/main" id="{2FB1A0BB-01EB-4004-A41B-2C24AD62C8C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95">
              <a:extLst>
                <a:ext uri="{FF2B5EF4-FFF2-40B4-BE49-F238E27FC236}">
                  <a16:creationId xmlns:a16="http://schemas.microsoft.com/office/drawing/2014/main" id="{205154E5-CE03-448C-BD9D-95C3572DB4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96">
              <a:extLst>
                <a:ext uri="{FF2B5EF4-FFF2-40B4-BE49-F238E27FC236}">
                  <a16:creationId xmlns:a16="http://schemas.microsoft.com/office/drawing/2014/main" id="{E4C89DBC-80EF-4990-8E04-C9C32BAD8CF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97">
              <a:extLst>
                <a:ext uri="{FF2B5EF4-FFF2-40B4-BE49-F238E27FC236}">
                  <a16:creationId xmlns:a16="http://schemas.microsoft.com/office/drawing/2014/main" id="{F3B704F5-2CE9-4C38-9875-8ABFBACE82E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98">
              <a:extLst>
                <a:ext uri="{FF2B5EF4-FFF2-40B4-BE49-F238E27FC236}">
                  <a16:creationId xmlns:a16="http://schemas.microsoft.com/office/drawing/2014/main" id="{2B2078F6-1897-4B35-87EB-BA2D5BBD114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9">
              <a:extLst>
                <a:ext uri="{FF2B5EF4-FFF2-40B4-BE49-F238E27FC236}">
                  <a16:creationId xmlns:a16="http://schemas.microsoft.com/office/drawing/2014/main" id="{A8AFF0D2-2107-48AC-8919-50B716C71FA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00">
              <a:extLst>
                <a:ext uri="{FF2B5EF4-FFF2-40B4-BE49-F238E27FC236}">
                  <a16:creationId xmlns:a16="http://schemas.microsoft.com/office/drawing/2014/main" id="{92CA2223-0EC6-4D9A-9476-19107179E4B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1">
              <a:extLst>
                <a:ext uri="{FF2B5EF4-FFF2-40B4-BE49-F238E27FC236}">
                  <a16:creationId xmlns:a16="http://schemas.microsoft.com/office/drawing/2014/main" id="{9F484D90-5D5F-4A78-9439-49C59F1A0B3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2">
              <a:extLst>
                <a:ext uri="{FF2B5EF4-FFF2-40B4-BE49-F238E27FC236}">
                  <a16:creationId xmlns:a16="http://schemas.microsoft.com/office/drawing/2014/main" id="{300105D3-766E-4E91-AFE1-77A4C6379C9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03">
              <a:extLst>
                <a:ext uri="{FF2B5EF4-FFF2-40B4-BE49-F238E27FC236}">
                  <a16:creationId xmlns:a16="http://schemas.microsoft.com/office/drawing/2014/main" id="{E5513914-7A80-4B67-A461-15AE427FD6B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04">
              <a:extLst>
                <a:ext uri="{FF2B5EF4-FFF2-40B4-BE49-F238E27FC236}">
                  <a16:creationId xmlns:a16="http://schemas.microsoft.com/office/drawing/2014/main" id="{161A34D0-A560-43F9-9F4D-C1788D51D8A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5">
              <a:extLst>
                <a:ext uri="{FF2B5EF4-FFF2-40B4-BE49-F238E27FC236}">
                  <a16:creationId xmlns:a16="http://schemas.microsoft.com/office/drawing/2014/main" id="{50FDB276-308A-4BC5-B05B-534C93DB89F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6">
              <a:extLst>
                <a:ext uri="{FF2B5EF4-FFF2-40B4-BE49-F238E27FC236}">
                  <a16:creationId xmlns:a16="http://schemas.microsoft.com/office/drawing/2014/main" id="{2550965B-93EB-4FF9-B9EC-D08817562C0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07">
              <a:extLst>
                <a:ext uri="{FF2B5EF4-FFF2-40B4-BE49-F238E27FC236}">
                  <a16:creationId xmlns:a16="http://schemas.microsoft.com/office/drawing/2014/main" id="{59F77F48-A0F9-41AC-9D3F-C045A8E9A58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08">
              <a:extLst>
                <a:ext uri="{FF2B5EF4-FFF2-40B4-BE49-F238E27FC236}">
                  <a16:creationId xmlns:a16="http://schemas.microsoft.com/office/drawing/2014/main" id="{67140244-E262-4B0B-BC09-0E116BA3233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09">
              <a:extLst>
                <a:ext uri="{FF2B5EF4-FFF2-40B4-BE49-F238E27FC236}">
                  <a16:creationId xmlns:a16="http://schemas.microsoft.com/office/drawing/2014/main" id="{757A1DDA-9FA3-414F-954F-836B0AF0AF9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10">
              <a:extLst>
                <a:ext uri="{FF2B5EF4-FFF2-40B4-BE49-F238E27FC236}">
                  <a16:creationId xmlns:a16="http://schemas.microsoft.com/office/drawing/2014/main" id="{E75E9866-FCB3-4F6E-93B1-6E23CAF0745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11">
              <a:extLst>
                <a:ext uri="{FF2B5EF4-FFF2-40B4-BE49-F238E27FC236}">
                  <a16:creationId xmlns:a16="http://schemas.microsoft.com/office/drawing/2014/main" id="{CFF48D86-C31F-41C8-8B9B-98E46E9160C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12">
              <a:extLst>
                <a:ext uri="{FF2B5EF4-FFF2-40B4-BE49-F238E27FC236}">
                  <a16:creationId xmlns:a16="http://schemas.microsoft.com/office/drawing/2014/main" id="{0A77B185-C8CA-436F-ACEF-CFF4A1D0798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13">
              <a:extLst>
                <a:ext uri="{FF2B5EF4-FFF2-40B4-BE49-F238E27FC236}">
                  <a16:creationId xmlns:a16="http://schemas.microsoft.com/office/drawing/2014/main" id="{7E67F9BE-2A71-4C15-BB3F-9251C3F73DB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14">
              <a:extLst>
                <a:ext uri="{FF2B5EF4-FFF2-40B4-BE49-F238E27FC236}">
                  <a16:creationId xmlns:a16="http://schemas.microsoft.com/office/drawing/2014/main" id="{4AEDD7F5-E68D-4C4A-865F-B573E5B696B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15">
              <a:extLst>
                <a:ext uri="{FF2B5EF4-FFF2-40B4-BE49-F238E27FC236}">
                  <a16:creationId xmlns:a16="http://schemas.microsoft.com/office/drawing/2014/main" id="{012282C5-93CD-48EC-96F3-974B5E3A8B0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16">
              <a:extLst>
                <a:ext uri="{FF2B5EF4-FFF2-40B4-BE49-F238E27FC236}">
                  <a16:creationId xmlns:a16="http://schemas.microsoft.com/office/drawing/2014/main" id="{664DA4C9-E492-4526-94A2-ABC67DA8AD3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17">
              <a:extLst>
                <a:ext uri="{FF2B5EF4-FFF2-40B4-BE49-F238E27FC236}">
                  <a16:creationId xmlns:a16="http://schemas.microsoft.com/office/drawing/2014/main" id="{F8164FEE-B791-44D3-874A-536A3FE70E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8">
              <a:extLst>
                <a:ext uri="{FF2B5EF4-FFF2-40B4-BE49-F238E27FC236}">
                  <a16:creationId xmlns:a16="http://schemas.microsoft.com/office/drawing/2014/main" id="{DEF3777F-5256-434F-B9B4-4E1A16BB631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19">
              <a:extLst>
                <a:ext uri="{FF2B5EF4-FFF2-40B4-BE49-F238E27FC236}">
                  <a16:creationId xmlns:a16="http://schemas.microsoft.com/office/drawing/2014/main" id="{12DDE794-A452-4C27-859F-5C4CC351531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20">
              <a:extLst>
                <a:ext uri="{FF2B5EF4-FFF2-40B4-BE49-F238E27FC236}">
                  <a16:creationId xmlns:a16="http://schemas.microsoft.com/office/drawing/2014/main" id="{F2261233-2605-487D-89CB-DC8F7E7D970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21">
              <a:extLst>
                <a:ext uri="{FF2B5EF4-FFF2-40B4-BE49-F238E27FC236}">
                  <a16:creationId xmlns:a16="http://schemas.microsoft.com/office/drawing/2014/main" id="{A2F3FA7E-9B79-493D-B2AC-4C8B3BD7FB3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22">
              <a:extLst>
                <a:ext uri="{FF2B5EF4-FFF2-40B4-BE49-F238E27FC236}">
                  <a16:creationId xmlns:a16="http://schemas.microsoft.com/office/drawing/2014/main" id="{35242E39-C301-4752-973C-4B8FA2ED162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23">
              <a:extLst>
                <a:ext uri="{FF2B5EF4-FFF2-40B4-BE49-F238E27FC236}">
                  <a16:creationId xmlns:a16="http://schemas.microsoft.com/office/drawing/2014/main" id="{4EA28F85-2111-4E93-B0CF-280E62110F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24">
              <a:extLst>
                <a:ext uri="{FF2B5EF4-FFF2-40B4-BE49-F238E27FC236}">
                  <a16:creationId xmlns:a16="http://schemas.microsoft.com/office/drawing/2014/main" id="{39FB0CE9-F033-4D2F-A039-BDB576AECE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25">
              <a:extLst>
                <a:ext uri="{FF2B5EF4-FFF2-40B4-BE49-F238E27FC236}">
                  <a16:creationId xmlns:a16="http://schemas.microsoft.com/office/drawing/2014/main" id="{E1C1236D-1A00-4832-B071-BBBBD147F04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26">
              <a:extLst>
                <a:ext uri="{FF2B5EF4-FFF2-40B4-BE49-F238E27FC236}">
                  <a16:creationId xmlns:a16="http://schemas.microsoft.com/office/drawing/2014/main" id="{AD417806-0CEE-4682-9E80-0C83E59FDA1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27">
              <a:extLst>
                <a:ext uri="{FF2B5EF4-FFF2-40B4-BE49-F238E27FC236}">
                  <a16:creationId xmlns:a16="http://schemas.microsoft.com/office/drawing/2014/main" id="{B94FEE12-9870-44FA-AD05-AB1DF205D3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28">
              <a:extLst>
                <a:ext uri="{FF2B5EF4-FFF2-40B4-BE49-F238E27FC236}">
                  <a16:creationId xmlns:a16="http://schemas.microsoft.com/office/drawing/2014/main" id="{222277CF-24A5-42EC-A827-3CA9ECB8083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29">
              <a:extLst>
                <a:ext uri="{FF2B5EF4-FFF2-40B4-BE49-F238E27FC236}">
                  <a16:creationId xmlns:a16="http://schemas.microsoft.com/office/drawing/2014/main" id="{088776E9-0A17-4381-9E1F-09184455AE7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285">
            <a:extLst>
              <a:ext uri="{FF2B5EF4-FFF2-40B4-BE49-F238E27FC236}">
                <a16:creationId xmlns:a16="http://schemas.microsoft.com/office/drawing/2014/main" id="{32949C7B-3EF6-4FF0-84AD-4AB7F65048BD}"/>
              </a:ext>
            </a:extLst>
          </p:cNvPr>
          <p:cNvGrpSpPr/>
          <p:nvPr/>
        </p:nvGrpSpPr>
        <p:grpSpPr>
          <a:xfrm>
            <a:off x="7146918" y="4811914"/>
            <a:ext cx="4392000" cy="676735"/>
            <a:chOff x="3131840" y="2204864"/>
            <a:chExt cx="3096344" cy="67673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D253151-7CC9-4013-8BF7-EE493D66063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B7304A5-A4C5-4A57-B213-010E358C573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23" name="Group 288">
            <a:extLst>
              <a:ext uri="{FF2B5EF4-FFF2-40B4-BE49-F238E27FC236}">
                <a16:creationId xmlns:a16="http://schemas.microsoft.com/office/drawing/2014/main" id="{64D946A1-CE33-482E-92C9-910574FEA6D1}"/>
              </a:ext>
            </a:extLst>
          </p:cNvPr>
          <p:cNvGrpSpPr/>
          <p:nvPr/>
        </p:nvGrpSpPr>
        <p:grpSpPr>
          <a:xfrm>
            <a:off x="7146918" y="5625575"/>
            <a:ext cx="4392000" cy="676735"/>
            <a:chOff x="3131840" y="2204864"/>
            <a:chExt cx="3096344" cy="67673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8FF036-4453-4AAC-960C-2F3999E7528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0C3B55E-8978-42A8-8750-3409C4D6E6D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291">
            <a:extLst>
              <a:ext uri="{FF2B5EF4-FFF2-40B4-BE49-F238E27FC236}">
                <a16:creationId xmlns:a16="http://schemas.microsoft.com/office/drawing/2014/main" id="{DC1BA575-7A6B-4637-AAF4-ACE7B94FB815}"/>
              </a:ext>
            </a:extLst>
          </p:cNvPr>
          <p:cNvGrpSpPr/>
          <p:nvPr/>
        </p:nvGrpSpPr>
        <p:grpSpPr>
          <a:xfrm>
            <a:off x="640372" y="4811914"/>
            <a:ext cx="4392000" cy="676735"/>
            <a:chOff x="3131840" y="2204864"/>
            <a:chExt cx="3096344" cy="67673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A0A4C2-CE98-4B92-9BF3-0C7BF0AE5B5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1EC950B-FB5F-4DB5-930B-4CB3D07C1F4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9" name="Group 294">
            <a:extLst>
              <a:ext uri="{FF2B5EF4-FFF2-40B4-BE49-F238E27FC236}">
                <a16:creationId xmlns:a16="http://schemas.microsoft.com/office/drawing/2014/main" id="{8E930A67-B74C-442D-94D0-D97C357651CE}"/>
              </a:ext>
            </a:extLst>
          </p:cNvPr>
          <p:cNvGrpSpPr/>
          <p:nvPr/>
        </p:nvGrpSpPr>
        <p:grpSpPr>
          <a:xfrm>
            <a:off x="640372" y="5625575"/>
            <a:ext cx="4392000" cy="676735"/>
            <a:chOff x="3131840" y="2204864"/>
            <a:chExt cx="3096344" cy="67673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8DC0B5E-CE35-4F21-B16A-B75DB6CFDC3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AC7BE32-57D5-4CED-A0BB-A86CE2DE1B6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2" name="Freeform 323">
            <a:extLst>
              <a:ext uri="{FF2B5EF4-FFF2-40B4-BE49-F238E27FC236}">
                <a16:creationId xmlns:a16="http://schemas.microsoft.com/office/drawing/2014/main" id="{8F8B91C0-827B-4275-9335-5974162629A7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Freeform 325">
            <a:extLst>
              <a:ext uri="{FF2B5EF4-FFF2-40B4-BE49-F238E27FC236}">
                <a16:creationId xmlns:a16="http://schemas.microsoft.com/office/drawing/2014/main" id="{B7BAF4E7-284C-4130-876B-8B5CAF68EAC5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Freeform 326">
            <a:extLst>
              <a:ext uri="{FF2B5EF4-FFF2-40B4-BE49-F238E27FC236}">
                <a16:creationId xmlns:a16="http://schemas.microsoft.com/office/drawing/2014/main" id="{84920C31-0398-4CF2-ADA8-6FB10CB82D4A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Freeform 327">
            <a:extLst>
              <a:ext uri="{FF2B5EF4-FFF2-40B4-BE49-F238E27FC236}">
                <a16:creationId xmlns:a16="http://schemas.microsoft.com/office/drawing/2014/main" id="{0361BF93-A58C-4DF9-95DB-AEC4ED427FA4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Group 297">
            <a:extLst>
              <a:ext uri="{FF2B5EF4-FFF2-40B4-BE49-F238E27FC236}">
                <a16:creationId xmlns:a16="http://schemas.microsoft.com/office/drawing/2014/main" id="{7FA54A04-0871-4F9A-9B9F-C6A3B8AE39A5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122963-1C22-4AD5-94D9-EEAFAC63190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FCD14EF-AF08-49D4-982B-D6F81900C7D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39" name="Group 297">
            <a:extLst>
              <a:ext uri="{FF2B5EF4-FFF2-40B4-BE49-F238E27FC236}">
                <a16:creationId xmlns:a16="http://schemas.microsoft.com/office/drawing/2014/main" id="{F6F418B7-C010-4BE5-A728-3FAB9E2129D6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C55A838-7652-42F2-8817-101EAD1FF9F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A2F8A66-6363-498A-BF20-044AFE4DDE90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2" name="Group 297">
            <a:extLst>
              <a:ext uri="{FF2B5EF4-FFF2-40B4-BE49-F238E27FC236}">
                <a16:creationId xmlns:a16="http://schemas.microsoft.com/office/drawing/2014/main" id="{6AA07E34-B0A4-41A2-A5AB-22B264649E1D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8E17F1C-2C33-4199-B9FF-9C5A31729E5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98E4127-3745-4EB8-B831-4EFEE0DEE5F7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5" name="Group 297">
            <a:extLst>
              <a:ext uri="{FF2B5EF4-FFF2-40B4-BE49-F238E27FC236}">
                <a16:creationId xmlns:a16="http://schemas.microsoft.com/office/drawing/2014/main" id="{00669D4C-2F7A-4CF6-9987-EA51B22A8FD1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DFF7CAB-3E94-42F6-822F-C657A21E239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58C05E9-9897-4D74-B200-AD032697CC1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148" name="Rounded Rectangle 10">
            <a:extLst>
              <a:ext uri="{FF2B5EF4-FFF2-40B4-BE49-F238E27FC236}">
                <a16:creationId xmlns:a16="http://schemas.microsoft.com/office/drawing/2014/main" id="{81A27471-20B7-4579-B738-F6C61E2455D9}"/>
              </a:ext>
            </a:extLst>
          </p:cNvPr>
          <p:cNvSpPr/>
          <p:nvPr/>
        </p:nvSpPr>
        <p:spPr>
          <a:xfrm>
            <a:off x="5552628" y="57957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72F04825-668E-48FC-BD93-5ED9D9EAAF60}"/>
              </a:ext>
            </a:extLst>
          </p:cNvPr>
          <p:cNvSpPr/>
          <p:nvPr/>
        </p:nvSpPr>
        <p:spPr>
          <a:xfrm>
            <a:off x="5506709" y="49743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Rounded Rectangle 27">
            <a:extLst>
              <a:ext uri="{FF2B5EF4-FFF2-40B4-BE49-F238E27FC236}">
                <a16:creationId xmlns:a16="http://schemas.microsoft.com/office/drawing/2014/main" id="{00FB0F2B-CB7E-4D37-A104-1789FD139D62}"/>
              </a:ext>
            </a:extLst>
          </p:cNvPr>
          <p:cNvSpPr/>
          <p:nvPr/>
        </p:nvSpPr>
        <p:spPr>
          <a:xfrm>
            <a:off x="6350106" y="501724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1" name="Rounded Rectangle 7">
            <a:extLst>
              <a:ext uri="{FF2B5EF4-FFF2-40B4-BE49-F238E27FC236}">
                <a16:creationId xmlns:a16="http://schemas.microsoft.com/office/drawing/2014/main" id="{122CB23F-1A47-46BC-A457-F2D37BAFA5B4}"/>
              </a:ext>
            </a:extLst>
          </p:cNvPr>
          <p:cNvSpPr/>
          <p:nvPr/>
        </p:nvSpPr>
        <p:spPr>
          <a:xfrm>
            <a:off x="6356008" y="580318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1400E1B-78D2-4457-AE18-BE2C87788B49}"/>
              </a:ext>
            </a:extLst>
          </p:cNvPr>
          <p:cNvSpPr txBox="1"/>
          <p:nvPr/>
        </p:nvSpPr>
        <p:spPr>
          <a:xfrm>
            <a:off x="228222" y="467863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68645-D787-4EAB-A582-213348F3D2BD}"/>
              </a:ext>
            </a:extLst>
          </p:cNvPr>
          <p:cNvSpPr txBox="1"/>
          <p:nvPr/>
        </p:nvSpPr>
        <p:spPr>
          <a:xfrm>
            <a:off x="2886298" y="4678639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98A174-B822-41E7-BBC2-B909386E2E87}"/>
              </a:ext>
            </a:extLst>
          </p:cNvPr>
          <p:cNvSpPr txBox="1"/>
          <p:nvPr/>
        </p:nvSpPr>
        <p:spPr>
          <a:xfrm>
            <a:off x="602825" y="320716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FE5896-FF36-45EA-BEDC-0157B1EAD3CE}"/>
              </a:ext>
            </a:extLst>
          </p:cNvPr>
          <p:cNvSpPr txBox="1"/>
          <p:nvPr/>
        </p:nvSpPr>
        <p:spPr>
          <a:xfrm>
            <a:off x="8989417" y="187667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246FD09-C88F-4862-8397-CA6D8920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65811"/>
              </p:ext>
            </p:extLst>
          </p:nvPr>
        </p:nvGraphicFramePr>
        <p:xfrm>
          <a:off x="6955916" y="1915424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0EADA41-FC40-4B77-A67C-137B966F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4084"/>
              </p:ext>
            </p:extLst>
          </p:nvPr>
        </p:nvGraphicFramePr>
        <p:xfrm>
          <a:off x="3049826" y="1915424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FF874B5E-7126-4E4E-82DA-50668611D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97340"/>
              </p:ext>
            </p:extLst>
          </p:nvPr>
        </p:nvGraphicFramePr>
        <p:xfrm>
          <a:off x="4786871" y="1733142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C893FA7D-4D27-47DC-BBF3-543268BC4FF8}"/>
              </a:ext>
            </a:extLst>
          </p:cNvPr>
          <p:cNvGrpSpPr/>
          <p:nvPr/>
        </p:nvGrpSpPr>
        <p:grpSpPr>
          <a:xfrm>
            <a:off x="582167" y="1633287"/>
            <a:ext cx="2141563" cy="4519715"/>
            <a:chOff x="582167" y="1571268"/>
            <a:chExt cx="2141563" cy="45197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6BB213-B3E5-43FA-A502-8E26718B60FF}"/>
                </a:ext>
              </a:extLst>
            </p:cNvPr>
            <p:cNvSpPr txBox="1"/>
            <p:nvPr/>
          </p:nvSpPr>
          <p:spPr>
            <a:xfrm>
              <a:off x="582168" y="2552367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CE326-4983-4111-A8B0-E0B20A9CD456}"/>
                </a:ext>
              </a:extLst>
            </p:cNvPr>
            <p:cNvSpPr txBox="1"/>
            <p:nvPr/>
          </p:nvSpPr>
          <p:spPr>
            <a:xfrm>
              <a:off x="582167" y="2859329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81635-8476-4F57-9BBE-6B26FEED6F30}"/>
                </a:ext>
              </a:extLst>
            </p:cNvPr>
            <p:cNvSpPr txBox="1"/>
            <p:nvPr/>
          </p:nvSpPr>
          <p:spPr>
            <a:xfrm>
              <a:off x="599730" y="1571268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3E0E5AD-98C4-43DD-B6B9-61370F713BF8}"/>
              </a:ext>
            </a:extLst>
          </p:cNvPr>
          <p:cNvGrpSpPr/>
          <p:nvPr/>
        </p:nvGrpSpPr>
        <p:grpSpPr>
          <a:xfrm>
            <a:off x="9497863" y="1633287"/>
            <a:ext cx="2141563" cy="4519715"/>
            <a:chOff x="582167" y="1571268"/>
            <a:chExt cx="2141563" cy="451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0F3C00-0D9C-4D61-8CEF-7D932EC7E24B}"/>
                </a:ext>
              </a:extLst>
            </p:cNvPr>
            <p:cNvSpPr txBox="1"/>
            <p:nvPr/>
          </p:nvSpPr>
          <p:spPr>
            <a:xfrm>
              <a:off x="582168" y="2552367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A69AD-800E-4F95-9D47-E9C720E6DC2A}"/>
                </a:ext>
              </a:extLst>
            </p:cNvPr>
            <p:cNvSpPr txBox="1"/>
            <p:nvPr/>
          </p:nvSpPr>
          <p:spPr>
            <a:xfrm>
              <a:off x="582167" y="2859329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5316BB-166F-4C15-ABAF-1DA030A1B4EF}"/>
                </a:ext>
              </a:extLst>
            </p:cNvPr>
            <p:cNvSpPr txBox="1"/>
            <p:nvPr/>
          </p:nvSpPr>
          <p:spPr>
            <a:xfrm>
              <a:off x="599730" y="1571268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837D94C1-B0F5-4FA6-B01B-1BFA6B646D31}"/>
              </a:ext>
            </a:extLst>
          </p:cNvPr>
          <p:cNvGrpSpPr/>
          <p:nvPr/>
        </p:nvGrpSpPr>
        <p:grpSpPr>
          <a:xfrm>
            <a:off x="8612387" y="1367122"/>
            <a:ext cx="2994292" cy="5490878"/>
            <a:chOff x="7916275" y="1390998"/>
            <a:chExt cx="3092650" cy="567124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936DAFD-AEC6-47A2-87AC-205B478DC2A4}"/>
                </a:ext>
              </a:extLst>
            </p:cNvPr>
            <p:cNvGrpSpPr/>
            <p:nvPr/>
          </p:nvGrpSpPr>
          <p:grpSpPr>
            <a:xfrm>
              <a:off x="8478373" y="1390998"/>
              <a:ext cx="2530552" cy="4400803"/>
              <a:chOff x="4829319" y="1228628"/>
              <a:chExt cx="2530552" cy="4400803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66B782E3-9A37-4422-BC59-7E2394DF53D8}"/>
                  </a:ext>
                </a:extLst>
              </p:cNvPr>
              <p:cNvSpPr/>
              <p:nvPr/>
            </p:nvSpPr>
            <p:spPr>
              <a:xfrm>
                <a:off x="4916342" y="3320268"/>
                <a:ext cx="1291058" cy="1797535"/>
              </a:xfrm>
              <a:custGeom>
                <a:avLst/>
                <a:gdLst>
                  <a:gd name="connsiteX0" fmla="*/ 1242713 w 1291058"/>
                  <a:gd name="connsiteY0" fmla="*/ 1474616 h 1797535"/>
                  <a:gd name="connsiteX1" fmla="*/ 1143082 w 1291058"/>
                  <a:gd name="connsiteY1" fmla="*/ 1186295 h 1797535"/>
                  <a:gd name="connsiteX2" fmla="*/ 1070120 w 1291058"/>
                  <a:gd name="connsiteY2" fmla="*/ 901116 h 1797535"/>
                  <a:gd name="connsiteX3" fmla="*/ 1069739 w 1291058"/>
                  <a:gd name="connsiteY3" fmla="*/ 616890 h 1797535"/>
                  <a:gd name="connsiteX4" fmla="*/ 1093266 w 1291058"/>
                  <a:gd name="connsiteY4" fmla="*/ 497066 h 1797535"/>
                  <a:gd name="connsiteX5" fmla="*/ 1151559 w 1291058"/>
                  <a:gd name="connsiteY5" fmla="*/ 356762 h 1797535"/>
                  <a:gd name="connsiteX6" fmla="*/ 1138033 w 1291058"/>
                  <a:gd name="connsiteY6" fmla="*/ 183788 h 1797535"/>
                  <a:gd name="connsiteX7" fmla="*/ 1082312 w 1291058"/>
                  <a:gd name="connsiteY7" fmla="*/ 31484 h 1797535"/>
                  <a:gd name="connsiteX8" fmla="*/ 836567 w 1291058"/>
                  <a:gd name="connsiteY8" fmla="*/ 1194 h 1797535"/>
                  <a:gd name="connsiteX9" fmla="*/ 716266 w 1291058"/>
                  <a:gd name="connsiteY9" fmla="*/ 21387 h 1797535"/>
                  <a:gd name="connsiteX10" fmla="*/ 692549 w 1291058"/>
                  <a:gd name="connsiteY10" fmla="*/ 96730 h 1797535"/>
                  <a:gd name="connsiteX11" fmla="*/ 602728 w 1291058"/>
                  <a:gd name="connsiteY11" fmla="*/ 94444 h 1797535"/>
                  <a:gd name="connsiteX12" fmla="*/ 106381 w 1291058"/>
                  <a:gd name="connsiteY12" fmla="*/ 125495 h 1797535"/>
                  <a:gd name="connsiteX13" fmla="*/ 23227 w 1291058"/>
                  <a:gd name="connsiteY13" fmla="*/ 199600 h 1797535"/>
                  <a:gd name="connsiteX14" fmla="*/ 33514 w 1291058"/>
                  <a:gd name="connsiteY14" fmla="*/ 426962 h 1797535"/>
                  <a:gd name="connsiteX15" fmla="*/ 50659 w 1291058"/>
                  <a:gd name="connsiteY15" fmla="*/ 470967 h 1797535"/>
                  <a:gd name="connsiteX16" fmla="*/ 193915 w 1291058"/>
                  <a:gd name="connsiteY16" fmla="*/ 871208 h 1797535"/>
                  <a:gd name="connsiteX17" fmla="*/ 318121 w 1291058"/>
                  <a:gd name="connsiteY17" fmla="*/ 854920 h 1797535"/>
                  <a:gd name="connsiteX18" fmla="*/ 317169 w 1291058"/>
                  <a:gd name="connsiteY18" fmla="*/ 849205 h 1797535"/>
                  <a:gd name="connsiteX19" fmla="*/ 265924 w 1291058"/>
                  <a:gd name="connsiteY19" fmla="*/ 464395 h 1797535"/>
                  <a:gd name="connsiteX20" fmla="*/ 222014 w 1291058"/>
                  <a:gd name="connsiteY20" fmla="*/ 369621 h 1797535"/>
                  <a:gd name="connsiteX21" fmla="*/ 307168 w 1291058"/>
                  <a:gd name="connsiteY21" fmla="*/ 372669 h 1797535"/>
                  <a:gd name="connsiteX22" fmla="*/ 679976 w 1291058"/>
                  <a:gd name="connsiteY22" fmla="*/ 440392 h 1797535"/>
                  <a:gd name="connsiteX23" fmla="*/ 718552 w 1291058"/>
                  <a:gd name="connsiteY23" fmla="*/ 483635 h 1797535"/>
                  <a:gd name="connsiteX24" fmla="*/ 756843 w 1291058"/>
                  <a:gd name="connsiteY24" fmla="*/ 884447 h 1797535"/>
                  <a:gd name="connsiteX25" fmla="*/ 851998 w 1291058"/>
                  <a:gd name="connsiteY25" fmla="*/ 1166959 h 1797535"/>
                  <a:gd name="connsiteX26" fmla="*/ 874096 w 1291058"/>
                  <a:gd name="connsiteY26" fmla="*/ 1218299 h 1797535"/>
                  <a:gd name="connsiteX27" fmla="*/ 963250 w 1291058"/>
                  <a:gd name="connsiteY27" fmla="*/ 1331646 h 1797535"/>
                  <a:gd name="connsiteX28" fmla="*/ 1166418 w 1291058"/>
                  <a:gd name="connsiteY28" fmla="*/ 1794847 h 1797535"/>
                  <a:gd name="connsiteX29" fmla="*/ 1290052 w 1291058"/>
                  <a:gd name="connsiteY29" fmla="*/ 1753699 h 1797535"/>
                  <a:gd name="connsiteX30" fmla="*/ 1242713 w 1291058"/>
                  <a:gd name="connsiteY30" fmla="*/ 1474616 h 17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91058" h="1797535">
                    <a:moveTo>
                      <a:pt x="1242713" y="1474616"/>
                    </a:moveTo>
                    <a:cubicBezTo>
                      <a:pt x="1229854" y="1370699"/>
                      <a:pt x="1203565" y="1273734"/>
                      <a:pt x="1143082" y="1186295"/>
                    </a:cubicBezTo>
                    <a:cubicBezTo>
                      <a:pt x="1084217" y="1101046"/>
                      <a:pt x="1066596" y="1003796"/>
                      <a:pt x="1070120" y="901116"/>
                    </a:cubicBezTo>
                    <a:cubicBezTo>
                      <a:pt x="1073359" y="806533"/>
                      <a:pt x="1088789" y="712045"/>
                      <a:pt x="1069739" y="616890"/>
                    </a:cubicBezTo>
                    <a:cubicBezTo>
                      <a:pt x="1061548" y="575742"/>
                      <a:pt x="1076978" y="535451"/>
                      <a:pt x="1093266" y="497066"/>
                    </a:cubicBezTo>
                    <a:cubicBezTo>
                      <a:pt x="1113078" y="450488"/>
                      <a:pt x="1134604" y="404387"/>
                      <a:pt x="1151559" y="356762"/>
                    </a:cubicBezTo>
                    <a:cubicBezTo>
                      <a:pt x="1172609" y="297803"/>
                      <a:pt x="1177562" y="236462"/>
                      <a:pt x="1138033" y="183788"/>
                    </a:cubicBezTo>
                    <a:cubicBezTo>
                      <a:pt x="1103267" y="137592"/>
                      <a:pt x="1084217" y="88348"/>
                      <a:pt x="1082312" y="31484"/>
                    </a:cubicBezTo>
                    <a:cubicBezTo>
                      <a:pt x="1018971" y="-6331"/>
                      <a:pt x="868095" y="-139"/>
                      <a:pt x="836567" y="1194"/>
                    </a:cubicBezTo>
                    <a:cubicBezTo>
                      <a:pt x="795800" y="2909"/>
                      <a:pt x="754366" y="3290"/>
                      <a:pt x="716266" y="21387"/>
                    </a:cubicBezTo>
                    <a:cubicBezTo>
                      <a:pt x="690549" y="41580"/>
                      <a:pt x="732935" y="86729"/>
                      <a:pt x="692549" y="96730"/>
                    </a:cubicBezTo>
                    <a:cubicBezTo>
                      <a:pt x="664546" y="103683"/>
                      <a:pt x="632732" y="96254"/>
                      <a:pt x="602728" y="94444"/>
                    </a:cubicBezTo>
                    <a:cubicBezTo>
                      <a:pt x="435946" y="84157"/>
                      <a:pt x="270496" y="90920"/>
                      <a:pt x="106381" y="125495"/>
                    </a:cubicBezTo>
                    <a:cubicBezTo>
                      <a:pt x="62756" y="134735"/>
                      <a:pt x="37229" y="157880"/>
                      <a:pt x="23227" y="199600"/>
                    </a:cubicBezTo>
                    <a:cubicBezTo>
                      <a:pt x="-2871" y="277133"/>
                      <a:pt x="-16016" y="352857"/>
                      <a:pt x="33514" y="426962"/>
                    </a:cubicBezTo>
                    <a:cubicBezTo>
                      <a:pt x="42087" y="439725"/>
                      <a:pt x="45992" y="455918"/>
                      <a:pt x="50659" y="470967"/>
                    </a:cubicBezTo>
                    <a:cubicBezTo>
                      <a:pt x="92569" y="606508"/>
                      <a:pt x="164578" y="731285"/>
                      <a:pt x="193915" y="871208"/>
                    </a:cubicBezTo>
                    <a:cubicBezTo>
                      <a:pt x="237826" y="884257"/>
                      <a:pt x="278212" y="870827"/>
                      <a:pt x="318121" y="854920"/>
                    </a:cubicBezTo>
                    <a:cubicBezTo>
                      <a:pt x="317836" y="853015"/>
                      <a:pt x="317455" y="851110"/>
                      <a:pt x="317169" y="849205"/>
                    </a:cubicBezTo>
                    <a:cubicBezTo>
                      <a:pt x="298500" y="721094"/>
                      <a:pt x="292499" y="591363"/>
                      <a:pt x="265924" y="464395"/>
                    </a:cubicBezTo>
                    <a:cubicBezTo>
                      <a:pt x="259066" y="431534"/>
                      <a:pt x="237635" y="405149"/>
                      <a:pt x="222014" y="369621"/>
                    </a:cubicBezTo>
                    <a:cubicBezTo>
                      <a:pt x="253256" y="364097"/>
                      <a:pt x="279545" y="364954"/>
                      <a:pt x="307168" y="372669"/>
                    </a:cubicBezTo>
                    <a:cubicBezTo>
                      <a:pt x="429278" y="406769"/>
                      <a:pt x="554056" y="427819"/>
                      <a:pt x="679976" y="440392"/>
                    </a:cubicBezTo>
                    <a:cubicBezTo>
                      <a:pt x="712266" y="443630"/>
                      <a:pt x="718648" y="454775"/>
                      <a:pt x="718552" y="483635"/>
                    </a:cubicBezTo>
                    <a:cubicBezTo>
                      <a:pt x="718076" y="618414"/>
                      <a:pt x="728744" y="752240"/>
                      <a:pt x="756843" y="884447"/>
                    </a:cubicBezTo>
                    <a:cubicBezTo>
                      <a:pt x="777607" y="982460"/>
                      <a:pt x="830185" y="1069518"/>
                      <a:pt x="851998" y="1166959"/>
                    </a:cubicBezTo>
                    <a:cubicBezTo>
                      <a:pt x="848378" y="1166959"/>
                      <a:pt x="858951" y="1203821"/>
                      <a:pt x="874096" y="1218299"/>
                    </a:cubicBezTo>
                    <a:cubicBezTo>
                      <a:pt x="916768" y="1245921"/>
                      <a:pt x="946676" y="1283164"/>
                      <a:pt x="963250" y="1331646"/>
                    </a:cubicBezTo>
                    <a:cubicBezTo>
                      <a:pt x="972965" y="1360031"/>
                      <a:pt x="1118698" y="1670927"/>
                      <a:pt x="1166418" y="1794847"/>
                    </a:cubicBezTo>
                    <a:cubicBezTo>
                      <a:pt x="1166608" y="1797419"/>
                      <a:pt x="1265192" y="1808658"/>
                      <a:pt x="1290052" y="1753699"/>
                    </a:cubicBezTo>
                    <a:cubicBezTo>
                      <a:pt x="1298434" y="1734458"/>
                      <a:pt x="1251952" y="1549864"/>
                      <a:pt x="1242713" y="14746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300390BC-EF83-4CD3-83F8-A408412E9CDA}"/>
                  </a:ext>
                </a:extLst>
              </p:cNvPr>
              <p:cNvSpPr/>
              <p:nvPr/>
            </p:nvSpPr>
            <p:spPr>
              <a:xfrm>
                <a:off x="5632513" y="1568329"/>
                <a:ext cx="631059" cy="1975542"/>
              </a:xfrm>
              <a:custGeom>
                <a:avLst/>
                <a:gdLst>
                  <a:gd name="connsiteX0" fmla="*/ 621697 w 631059"/>
                  <a:gd name="connsiteY0" fmla="*/ 1165346 h 1975542"/>
                  <a:gd name="connsiteX1" fmla="*/ 555212 w 631059"/>
                  <a:gd name="connsiteY1" fmla="*/ 632422 h 1975542"/>
                  <a:gd name="connsiteX2" fmla="*/ 569024 w 631059"/>
                  <a:gd name="connsiteY2" fmla="*/ 548983 h 1975542"/>
                  <a:gd name="connsiteX3" fmla="*/ 605504 w 631059"/>
                  <a:gd name="connsiteY3" fmla="*/ 340957 h 1975542"/>
                  <a:gd name="connsiteX4" fmla="*/ 602647 w 631059"/>
                  <a:gd name="connsiteY4" fmla="*/ 119215 h 1975542"/>
                  <a:gd name="connsiteX5" fmla="*/ 609219 w 631059"/>
                  <a:gd name="connsiteY5" fmla="*/ 11106 h 1975542"/>
                  <a:gd name="connsiteX6" fmla="*/ 536258 w 631059"/>
                  <a:gd name="connsiteY6" fmla="*/ 13678 h 1975542"/>
                  <a:gd name="connsiteX7" fmla="*/ 507016 w 631059"/>
                  <a:gd name="connsiteY7" fmla="*/ 102737 h 1975542"/>
                  <a:gd name="connsiteX8" fmla="*/ 419862 w 631059"/>
                  <a:gd name="connsiteY8" fmla="*/ 572034 h 1975542"/>
                  <a:gd name="connsiteX9" fmla="*/ 395288 w 631059"/>
                  <a:gd name="connsiteY9" fmla="*/ 844449 h 1975542"/>
                  <a:gd name="connsiteX10" fmla="*/ 318135 w 631059"/>
                  <a:gd name="connsiteY10" fmla="*/ 1067429 h 1975542"/>
                  <a:gd name="connsiteX11" fmla="*/ 317183 w 631059"/>
                  <a:gd name="connsiteY11" fmla="*/ 1067524 h 1975542"/>
                  <a:gd name="connsiteX12" fmla="*/ 135827 w 631059"/>
                  <a:gd name="connsiteY12" fmla="*/ 1212971 h 1975542"/>
                  <a:gd name="connsiteX13" fmla="*/ 126302 w 631059"/>
                  <a:gd name="connsiteY13" fmla="*/ 1346321 h 1975542"/>
                  <a:gd name="connsiteX14" fmla="*/ 0 w 631059"/>
                  <a:gd name="connsiteY14" fmla="*/ 1773422 h 1975542"/>
                  <a:gd name="connsiteX15" fmla="*/ 116396 w 631059"/>
                  <a:gd name="connsiteY15" fmla="*/ 1764468 h 1975542"/>
                  <a:gd name="connsiteX16" fmla="*/ 150686 w 631059"/>
                  <a:gd name="connsiteY16" fmla="*/ 1799330 h 1975542"/>
                  <a:gd name="connsiteX17" fmla="*/ 130016 w 631059"/>
                  <a:gd name="connsiteY17" fmla="*/ 1956397 h 1975542"/>
                  <a:gd name="connsiteX18" fmla="*/ 228314 w 631059"/>
                  <a:gd name="connsiteY18" fmla="*/ 1975542 h 1975542"/>
                  <a:gd name="connsiteX19" fmla="*/ 261747 w 631059"/>
                  <a:gd name="connsiteY19" fmla="*/ 1853718 h 1975542"/>
                  <a:gd name="connsiteX20" fmla="*/ 366236 w 631059"/>
                  <a:gd name="connsiteY20" fmla="*/ 1783614 h 1975542"/>
                  <a:gd name="connsiteX21" fmla="*/ 535686 w 631059"/>
                  <a:gd name="connsiteY21" fmla="*/ 1437856 h 1975542"/>
                  <a:gd name="connsiteX22" fmla="*/ 625983 w 631059"/>
                  <a:gd name="connsiteY22" fmla="*/ 1270407 h 1975542"/>
                  <a:gd name="connsiteX23" fmla="*/ 621697 w 631059"/>
                  <a:gd name="connsiteY23" fmla="*/ 1165346 h 197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1059" h="1975542">
                    <a:moveTo>
                      <a:pt x="621697" y="1165346"/>
                    </a:moveTo>
                    <a:cubicBezTo>
                      <a:pt x="637032" y="1083717"/>
                      <a:pt x="565976" y="678999"/>
                      <a:pt x="555212" y="632422"/>
                    </a:cubicBezTo>
                    <a:cubicBezTo>
                      <a:pt x="553688" y="603561"/>
                      <a:pt x="559213" y="575558"/>
                      <a:pt x="569024" y="548983"/>
                    </a:cubicBezTo>
                    <a:cubicBezTo>
                      <a:pt x="593979" y="481737"/>
                      <a:pt x="603599" y="412776"/>
                      <a:pt x="605504" y="340957"/>
                    </a:cubicBezTo>
                    <a:cubicBezTo>
                      <a:pt x="607505" y="266853"/>
                      <a:pt x="595217" y="193320"/>
                      <a:pt x="602647" y="119215"/>
                    </a:cubicBezTo>
                    <a:cubicBezTo>
                      <a:pt x="606266" y="83401"/>
                      <a:pt x="616363" y="47682"/>
                      <a:pt x="609219" y="11106"/>
                    </a:cubicBezTo>
                    <a:cubicBezTo>
                      <a:pt x="584359" y="-4515"/>
                      <a:pt x="559975" y="-3657"/>
                      <a:pt x="536258" y="13678"/>
                    </a:cubicBezTo>
                    <a:cubicBezTo>
                      <a:pt x="517398" y="40348"/>
                      <a:pt x="515874" y="72733"/>
                      <a:pt x="507016" y="102737"/>
                    </a:cubicBezTo>
                    <a:cubicBezTo>
                      <a:pt x="461582" y="256185"/>
                      <a:pt x="444246" y="414681"/>
                      <a:pt x="419862" y="572034"/>
                    </a:cubicBezTo>
                    <a:cubicBezTo>
                      <a:pt x="405860" y="662807"/>
                      <a:pt x="380238" y="754723"/>
                      <a:pt x="395288" y="844449"/>
                    </a:cubicBezTo>
                    <a:cubicBezTo>
                      <a:pt x="407956" y="920268"/>
                      <a:pt x="366617" y="1010469"/>
                      <a:pt x="318135" y="1067429"/>
                    </a:cubicBezTo>
                    <a:cubicBezTo>
                      <a:pt x="317849" y="1067429"/>
                      <a:pt x="317373" y="1067429"/>
                      <a:pt x="317183" y="1067524"/>
                    </a:cubicBezTo>
                    <a:cubicBezTo>
                      <a:pt x="236696" y="1090479"/>
                      <a:pt x="163259" y="1138676"/>
                      <a:pt x="135827" y="1212971"/>
                    </a:cubicBezTo>
                    <a:cubicBezTo>
                      <a:pt x="124397" y="1243927"/>
                      <a:pt x="140208" y="1316698"/>
                      <a:pt x="126302" y="1346321"/>
                    </a:cubicBezTo>
                    <a:cubicBezTo>
                      <a:pt x="58007" y="1491482"/>
                      <a:pt x="25432" y="1615783"/>
                      <a:pt x="0" y="1773422"/>
                    </a:cubicBezTo>
                    <a:cubicBezTo>
                      <a:pt x="39910" y="1785519"/>
                      <a:pt x="77915" y="1769517"/>
                      <a:pt x="116396" y="1764468"/>
                    </a:cubicBezTo>
                    <a:cubicBezTo>
                      <a:pt x="147066" y="1760468"/>
                      <a:pt x="157925" y="1763706"/>
                      <a:pt x="150686" y="1799330"/>
                    </a:cubicBezTo>
                    <a:cubicBezTo>
                      <a:pt x="140113" y="1850955"/>
                      <a:pt x="136493" y="1903914"/>
                      <a:pt x="130016" y="1956397"/>
                    </a:cubicBezTo>
                    <a:cubicBezTo>
                      <a:pt x="164592" y="1965541"/>
                      <a:pt x="202692" y="1975066"/>
                      <a:pt x="228314" y="1975542"/>
                    </a:cubicBezTo>
                    <a:cubicBezTo>
                      <a:pt x="247841" y="1937252"/>
                      <a:pt x="251555" y="1894580"/>
                      <a:pt x="261747" y="1853718"/>
                    </a:cubicBezTo>
                    <a:cubicBezTo>
                      <a:pt x="282321" y="1771041"/>
                      <a:pt x="282035" y="1770945"/>
                      <a:pt x="366236" y="1783614"/>
                    </a:cubicBezTo>
                    <a:cubicBezTo>
                      <a:pt x="375952" y="1645406"/>
                      <a:pt x="448628" y="1538059"/>
                      <a:pt x="535686" y="1437856"/>
                    </a:cubicBezTo>
                    <a:cubicBezTo>
                      <a:pt x="574358" y="1386707"/>
                      <a:pt x="609314" y="1335081"/>
                      <a:pt x="625983" y="1270407"/>
                    </a:cubicBezTo>
                    <a:cubicBezTo>
                      <a:pt x="640747" y="1212971"/>
                      <a:pt x="618268" y="1215066"/>
                      <a:pt x="621697" y="1165346"/>
                    </a:cubicBezTo>
                    <a:close/>
                  </a:path>
                </a:pathLst>
              </a:custGeom>
              <a:solidFill>
                <a:srgbClr val="88A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D6C12C0-AA82-43E4-9BBA-0B6116A64CDF}"/>
                  </a:ext>
                </a:extLst>
              </p:cNvPr>
              <p:cNvSpPr/>
              <p:nvPr/>
            </p:nvSpPr>
            <p:spPr>
              <a:xfrm>
                <a:off x="6045103" y="2722816"/>
                <a:ext cx="1314768" cy="2414015"/>
              </a:xfrm>
              <a:custGeom>
                <a:avLst/>
                <a:gdLst>
                  <a:gd name="connsiteX0" fmla="*/ 347219 w 1314768"/>
                  <a:gd name="connsiteY0" fmla="*/ 43720 h 2414015"/>
                  <a:gd name="connsiteX1" fmla="*/ 367222 w 1314768"/>
                  <a:gd name="connsiteY1" fmla="*/ 365284 h 2414015"/>
                  <a:gd name="connsiteX2" fmla="*/ 319882 w 1314768"/>
                  <a:gd name="connsiteY2" fmla="*/ 679799 h 2414015"/>
                  <a:gd name="connsiteX3" fmla="*/ 570771 w 1314768"/>
                  <a:gd name="connsiteY3" fmla="*/ 1284827 h 2414015"/>
                  <a:gd name="connsiteX4" fmla="*/ 1266286 w 1314768"/>
                  <a:gd name="connsiteY4" fmla="*/ 1737074 h 2414015"/>
                  <a:gd name="connsiteX5" fmla="*/ 1314769 w 1314768"/>
                  <a:gd name="connsiteY5" fmla="*/ 1763935 h 2414015"/>
                  <a:gd name="connsiteX6" fmla="*/ 1103790 w 1314768"/>
                  <a:gd name="connsiteY6" fmla="*/ 1771841 h 2414015"/>
                  <a:gd name="connsiteX7" fmla="*/ 989966 w 1314768"/>
                  <a:gd name="connsiteY7" fmla="*/ 1803464 h 2414015"/>
                  <a:gd name="connsiteX8" fmla="*/ 911099 w 1314768"/>
                  <a:gd name="connsiteY8" fmla="*/ 2044351 h 2414015"/>
                  <a:gd name="connsiteX9" fmla="*/ 1026447 w 1314768"/>
                  <a:gd name="connsiteY9" fmla="*/ 2188655 h 2414015"/>
                  <a:gd name="connsiteX10" fmla="*/ 1143699 w 1314768"/>
                  <a:gd name="connsiteY10" fmla="*/ 2300097 h 2414015"/>
                  <a:gd name="connsiteX11" fmla="*/ 1274097 w 1314768"/>
                  <a:gd name="connsiteY11" fmla="*/ 2414016 h 2414015"/>
                  <a:gd name="connsiteX12" fmla="*/ 999586 w 1314768"/>
                  <a:gd name="connsiteY12" fmla="*/ 2325338 h 2414015"/>
                  <a:gd name="connsiteX13" fmla="*/ 647352 w 1314768"/>
                  <a:gd name="connsiteY13" fmla="*/ 2068068 h 2414015"/>
                  <a:gd name="connsiteX14" fmla="*/ 203106 w 1314768"/>
                  <a:gd name="connsiteY14" fmla="*/ 1599438 h 2414015"/>
                  <a:gd name="connsiteX15" fmla="*/ 33370 w 1314768"/>
                  <a:gd name="connsiteY15" fmla="*/ 1258919 h 2414015"/>
                  <a:gd name="connsiteX16" fmla="*/ 51182 w 1314768"/>
                  <a:gd name="connsiteY16" fmla="*/ 1033939 h 2414015"/>
                  <a:gd name="connsiteX17" fmla="*/ 86520 w 1314768"/>
                  <a:gd name="connsiteY17" fmla="*/ 915829 h 2414015"/>
                  <a:gd name="connsiteX18" fmla="*/ 77090 w 1314768"/>
                  <a:gd name="connsiteY18" fmla="*/ 782003 h 2414015"/>
                  <a:gd name="connsiteX19" fmla="*/ 33751 w 1314768"/>
                  <a:gd name="connsiteY19" fmla="*/ 692468 h 2414015"/>
                  <a:gd name="connsiteX20" fmla="*/ 33465 w 1314768"/>
                  <a:gd name="connsiteY20" fmla="*/ 448723 h 2414015"/>
                  <a:gd name="connsiteX21" fmla="*/ 170054 w 1314768"/>
                  <a:gd name="connsiteY21" fmla="*/ 192691 h 2414015"/>
                  <a:gd name="connsiteX22" fmla="*/ 132811 w 1314768"/>
                  <a:gd name="connsiteY22" fmla="*/ 39624 h 2414015"/>
                  <a:gd name="connsiteX23" fmla="*/ 47086 w 1314768"/>
                  <a:gd name="connsiteY23" fmla="*/ 39624 h 2414015"/>
                  <a:gd name="connsiteX24" fmla="*/ 170054 w 1314768"/>
                  <a:gd name="connsiteY24" fmla="*/ 0 h 2414015"/>
                  <a:gd name="connsiteX25" fmla="*/ 210726 w 1314768"/>
                  <a:gd name="connsiteY25" fmla="*/ 11239 h 2414015"/>
                  <a:gd name="connsiteX26" fmla="*/ 309595 w 1314768"/>
                  <a:gd name="connsiteY26" fmla="*/ 30575 h 2414015"/>
                  <a:gd name="connsiteX27" fmla="*/ 347219 w 1314768"/>
                  <a:gd name="connsiteY27" fmla="*/ 43720 h 241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768" h="2414015">
                    <a:moveTo>
                      <a:pt x="347219" y="43720"/>
                    </a:moveTo>
                    <a:cubicBezTo>
                      <a:pt x="393796" y="148495"/>
                      <a:pt x="386938" y="255746"/>
                      <a:pt x="367222" y="365284"/>
                    </a:cubicBezTo>
                    <a:cubicBezTo>
                      <a:pt x="348457" y="469583"/>
                      <a:pt x="330931" y="574072"/>
                      <a:pt x="319882" y="679799"/>
                    </a:cubicBezTo>
                    <a:cubicBezTo>
                      <a:pt x="294069" y="928116"/>
                      <a:pt x="385700" y="1126045"/>
                      <a:pt x="570771" y="1284827"/>
                    </a:cubicBezTo>
                    <a:cubicBezTo>
                      <a:pt x="782416" y="1466278"/>
                      <a:pt x="1024256" y="1602010"/>
                      <a:pt x="1266286" y="1737074"/>
                    </a:cubicBezTo>
                    <a:cubicBezTo>
                      <a:pt x="1278383" y="1743837"/>
                      <a:pt x="1290575" y="1750505"/>
                      <a:pt x="1314769" y="1763935"/>
                    </a:cubicBezTo>
                    <a:cubicBezTo>
                      <a:pt x="1236187" y="1765744"/>
                      <a:pt x="1169512" y="1760887"/>
                      <a:pt x="1103790" y="1771841"/>
                    </a:cubicBezTo>
                    <a:cubicBezTo>
                      <a:pt x="1064547" y="1778413"/>
                      <a:pt x="1025875" y="1786509"/>
                      <a:pt x="989966" y="1803464"/>
                    </a:cubicBezTo>
                    <a:cubicBezTo>
                      <a:pt x="888906" y="1851089"/>
                      <a:pt x="858426" y="1945767"/>
                      <a:pt x="911099" y="2044351"/>
                    </a:cubicBezTo>
                    <a:cubicBezTo>
                      <a:pt x="940627" y="2099596"/>
                      <a:pt x="982727" y="2144935"/>
                      <a:pt x="1026447" y="2188655"/>
                    </a:cubicBezTo>
                    <a:cubicBezTo>
                      <a:pt x="1064547" y="2226755"/>
                      <a:pt x="1103790" y="2263807"/>
                      <a:pt x="1143699" y="2300097"/>
                    </a:cubicBezTo>
                    <a:cubicBezTo>
                      <a:pt x="1183323" y="2336102"/>
                      <a:pt x="1224281" y="2370582"/>
                      <a:pt x="1274097" y="2414016"/>
                    </a:cubicBezTo>
                    <a:cubicBezTo>
                      <a:pt x="1170751" y="2393728"/>
                      <a:pt x="1082168" y="2369534"/>
                      <a:pt x="999586" y="2325338"/>
                    </a:cubicBezTo>
                    <a:cubicBezTo>
                      <a:pt x="870046" y="2255996"/>
                      <a:pt x="756032" y="2165604"/>
                      <a:pt x="647352" y="2068068"/>
                    </a:cubicBezTo>
                    <a:cubicBezTo>
                      <a:pt x="486760" y="1923764"/>
                      <a:pt x="331026" y="1774412"/>
                      <a:pt x="203106" y="1599438"/>
                    </a:cubicBezTo>
                    <a:cubicBezTo>
                      <a:pt x="127477" y="1496092"/>
                      <a:pt x="54516" y="1390650"/>
                      <a:pt x="33370" y="1258919"/>
                    </a:cubicBezTo>
                    <a:cubicBezTo>
                      <a:pt x="20988" y="1181767"/>
                      <a:pt x="29941" y="1107662"/>
                      <a:pt x="51182" y="1033939"/>
                    </a:cubicBezTo>
                    <a:cubicBezTo>
                      <a:pt x="62612" y="994505"/>
                      <a:pt x="73851" y="954976"/>
                      <a:pt x="86520" y="915829"/>
                    </a:cubicBezTo>
                    <a:cubicBezTo>
                      <a:pt x="101474" y="869728"/>
                      <a:pt x="97188" y="825341"/>
                      <a:pt x="77090" y="782003"/>
                    </a:cubicBezTo>
                    <a:cubicBezTo>
                      <a:pt x="63088" y="751904"/>
                      <a:pt x="50801" y="720757"/>
                      <a:pt x="33751" y="692468"/>
                    </a:cubicBezTo>
                    <a:cubicBezTo>
                      <a:pt x="-15303" y="610648"/>
                      <a:pt x="-6921" y="531305"/>
                      <a:pt x="33465" y="448723"/>
                    </a:cubicBezTo>
                    <a:cubicBezTo>
                      <a:pt x="61088" y="392239"/>
                      <a:pt x="160719" y="209169"/>
                      <a:pt x="170054" y="192691"/>
                    </a:cubicBezTo>
                    <a:cubicBezTo>
                      <a:pt x="226728" y="92774"/>
                      <a:pt x="247016" y="50578"/>
                      <a:pt x="132811" y="39624"/>
                    </a:cubicBezTo>
                    <a:cubicBezTo>
                      <a:pt x="115476" y="38005"/>
                      <a:pt x="88425" y="37433"/>
                      <a:pt x="47086" y="39624"/>
                    </a:cubicBezTo>
                    <a:cubicBezTo>
                      <a:pt x="82424" y="11811"/>
                      <a:pt x="129763" y="3524"/>
                      <a:pt x="170054" y="0"/>
                    </a:cubicBezTo>
                    <a:cubicBezTo>
                      <a:pt x="184341" y="1238"/>
                      <a:pt x="198439" y="4382"/>
                      <a:pt x="210726" y="11239"/>
                    </a:cubicBezTo>
                    <a:cubicBezTo>
                      <a:pt x="241777" y="28575"/>
                      <a:pt x="272924" y="40196"/>
                      <a:pt x="309595" y="30575"/>
                    </a:cubicBezTo>
                    <a:cubicBezTo>
                      <a:pt x="323121" y="26860"/>
                      <a:pt x="338265" y="29242"/>
                      <a:pt x="347219" y="43720"/>
                    </a:cubicBezTo>
                    <a:close/>
                  </a:path>
                </a:pathLst>
              </a:custGeom>
              <a:solidFill>
                <a:srgbClr val="FE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4A39E85-5CDD-46A2-AFB1-62B90AC6AAB6}"/>
                  </a:ext>
                </a:extLst>
              </p:cNvPr>
              <p:cNvSpPr/>
              <p:nvPr/>
            </p:nvSpPr>
            <p:spPr>
              <a:xfrm>
                <a:off x="5907976" y="2173686"/>
                <a:ext cx="699255" cy="596403"/>
              </a:xfrm>
              <a:custGeom>
                <a:avLst/>
                <a:gdLst>
                  <a:gd name="connsiteX0" fmla="*/ 314039 w 699255"/>
                  <a:gd name="connsiteY0" fmla="*/ 561322 h 596403"/>
                  <a:gd name="connsiteX1" fmla="*/ 257842 w 699255"/>
                  <a:gd name="connsiteY1" fmla="*/ 522175 h 596403"/>
                  <a:gd name="connsiteX2" fmla="*/ 41815 w 699255"/>
                  <a:gd name="connsiteY2" fmla="*/ 462167 h 596403"/>
                  <a:gd name="connsiteX3" fmla="*/ 190 w 699255"/>
                  <a:gd name="connsiteY3" fmla="*/ 443308 h 596403"/>
                  <a:gd name="connsiteX4" fmla="*/ 0 w 699255"/>
                  <a:gd name="connsiteY4" fmla="*/ 435878 h 596403"/>
                  <a:gd name="connsiteX5" fmla="*/ 60674 w 699255"/>
                  <a:gd name="connsiteY5" fmla="*/ 435878 h 596403"/>
                  <a:gd name="connsiteX6" fmla="*/ 132017 w 699255"/>
                  <a:gd name="connsiteY6" fmla="*/ 398921 h 596403"/>
                  <a:gd name="connsiteX7" fmla="*/ 298132 w 699255"/>
                  <a:gd name="connsiteY7" fmla="*/ 347677 h 596403"/>
                  <a:gd name="connsiteX8" fmla="*/ 408527 w 699255"/>
                  <a:gd name="connsiteY8" fmla="*/ 333484 h 596403"/>
                  <a:gd name="connsiteX9" fmla="*/ 416909 w 699255"/>
                  <a:gd name="connsiteY9" fmla="*/ 250045 h 596403"/>
                  <a:gd name="connsiteX10" fmla="*/ 408432 w 699255"/>
                  <a:gd name="connsiteY10" fmla="*/ 153748 h 596403"/>
                  <a:gd name="connsiteX11" fmla="*/ 431864 w 699255"/>
                  <a:gd name="connsiteY11" fmla="*/ 130507 h 596403"/>
                  <a:gd name="connsiteX12" fmla="*/ 477583 w 699255"/>
                  <a:gd name="connsiteY12" fmla="*/ 16492 h 596403"/>
                  <a:gd name="connsiteX13" fmla="*/ 479679 w 699255"/>
                  <a:gd name="connsiteY13" fmla="*/ 2586 h 596403"/>
                  <a:gd name="connsiteX14" fmla="*/ 573024 w 699255"/>
                  <a:gd name="connsiteY14" fmla="*/ 26875 h 596403"/>
                  <a:gd name="connsiteX15" fmla="*/ 653129 w 699255"/>
                  <a:gd name="connsiteY15" fmla="*/ 107361 h 596403"/>
                  <a:gd name="connsiteX16" fmla="*/ 658368 w 699255"/>
                  <a:gd name="connsiteY16" fmla="*/ 339199 h 596403"/>
                  <a:gd name="connsiteX17" fmla="*/ 622554 w 699255"/>
                  <a:gd name="connsiteY17" fmla="*/ 389206 h 596403"/>
                  <a:gd name="connsiteX18" fmla="*/ 622268 w 699255"/>
                  <a:gd name="connsiteY18" fmla="*/ 425210 h 596403"/>
                  <a:gd name="connsiteX19" fmla="*/ 635222 w 699255"/>
                  <a:gd name="connsiteY19" fmla="*/ 464644 h 596403"/>
                  <a:gd name="connsiteX20" fmla="*/ 576358 w 699255"/>
                  <a:gd name="connsiteY20" fmla="*/ 565228 h 596403"/>
                  <a:gd name="connsiteX21" fmla="*/ 475202 w 699255"/>
                  <a:gd name="connsiteY21" fmla="*/ 590374 h 596403"/>
                  <a:gd name="connsiteX22" fmla="*/ 314039 w 699255"/>
                  <a:gd name="connsiteY22" fmla="*/ 561322 h 59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9255" h="596403">
                    <a:moveTo>
                      <a:pt x="314039" y="561322"/>
                    </a:moveTo>
                    <a:cubicBezTo>
                      <a:pt x="299085" y="542653"/>
                      <a:pt x="282416" y="523032"/>
                      <a:pt x="257842" y="522175"/>
                    </a:cubicBezTo>
                    <a:cubicBezTo>
                      <a:pt x="180689" y="519412"/>
                      <a:pt x="113824" y="481979"/>
                      <a:pt x="41815" y="462167"/>
                    </a:cubicBezTo>
                    <a:cubicBezTo>
                      <a:pt x="27908" y="455881"/>
                      <a:pt x="14002" y="449594"/>
                      <a:pt x="190" y="443308"/>
                    </a:cubicBezTo>
                    <a:cubicBezTo>
                      <a:pt x="95" y="440831"/>
                      <a:pt x="95" y="438355"/>
                      <a:pt x="0" y="435878"/>
                    </a:cubicBezTo>
                    <a:cubicBezTo>
                      <a:pt x="20193" y="435878"/>
                      <a:pt x="40481" y="435878"/>
                      <a:pt x="60674" y="435878"/>
                    </a:cubicBezTo>
                    <a:cubicBezTo>
                      <a:pt x="83820" y="422257"/>
                      <a:pt x="113252" y="420829"/>
                      <a:pt x="132017" y="398921"/>
                    </a:cubicBezTo>
                    <a:cubicBezTo>
                      <a:pt x="176308" y="345962"/>
                      <a:pt x="231457" y="328246"/>
                      <a:pt x="298132" y="347677"/>
                    </a:cubicBezTo>
                    <a:cubicBezTo>
                      <a:pt x="336994" y="359011"/>
                      <a:pt x="373475" y="351201"/>
                      <a:pt x="408527" y="333484"/>
                    </a:cubicBezTo>
                    <a:cubicBezTo>
                      <a:pt x="452533" y="311291"/>
                      <a:pt x="455676" y="279478"/>
                      <a:pt x="416909" y="250045"/>
                    </a:cubicBezTo>
                    <a:cubicBezTo>
                      <a:pt x="386334" y="226900"/>
                      <a:pt x="382810" y="187466"/>
                      <a:pt x="408432" y="153748"/>
                    </a:cubicBezTo>
                    <a:cubicBezTo>
                      <a:pt x="415195" y="144889"/>
                      <a:pt x="422148" y="133745"/>
                      <a:pt x="431864" y="130507"/>
                    </a:cubicBezTo>
                    <a:cubicBezTo>
                      <a:pt x="492823" y="110218"/>
                      <a:pt x="492061" y="66499"/>
                      <a:pt x="477583" y="16492"/>
                    </a:cubicBezTo>
                    <a:cubicBezTo>
                      <a:pt x="476345" y="12016"/>
                      <a:pt x="478060" y="7063"/>
                      <a:pt x="479679" y="2586"/>
                    </a:cubicBezTo>
                    <a:cubicBezTo>
                      <a:pt x="515017" y="-5701"/>
                      <a:pt x="545402" y="6872"/>
                      <a:pt x="573024" y="26875"/>
                    </a:cubicBezTo>
                    <a:cubicBezTo>
                      <a:pt x="603980" y="49258"/>
                      <a:pt x="630936" y="75928"/>
                      <a:pt x="653129" y="107361"/>
                    </a:cubicBezTo>
                    <a:cubicBezTo>
                      <a:pt x="712946" y="192229"/>
                      <a:pt x="714470" y="252046"/>
                      <a:pt x="658368" y="339199"/>
                    </a:cubicBezTo>
                    <a:cubicBezTo>
                      <a:pt x="647319" y="356440"/>
                      <a:pt x="634556" y="372537"/>
                      <a:pt x="622554" y="389206"/>
                    </a:cubicBezTo>
                    <a:cubicBezTo>
                      <a:pt x="609124" y="404731"/>
                      <a:pt x="608362" y="411208"/>
                      <a:pt x="622268" y="425210"/>
                    </a:cubicBezTo>
                    <a:cubicBezTo>
                      <a:pt x="626650" y="438355"/>
                      <a:pt x="632079" y="451213"/>
                      <a:pt x="635222" y="464644"/>
                    </a:cubicBezTo>
                    <a:cubicBezTo>
                      <a:pt x="649224" y="524461"/>
                      <a:pt x="635699" y="545511"/>
                      <a:pt x="576358" y="565228"/>
                    </a:cubicBezTo>
                    <a:cubicBezTo>
                      <a:pt x="536639" y="598089"/>
                      <a:pt x="498539" y="569514"/>
                      <a:pt x="475202" y="590374"/>
                    </a:cubicBezTo>
                    <a:cubicBezTo>
                      <a:pt x="416719" y="607328"/>
                      <a:pt x="365189" y="585611"/>
                      <a:pt x="314039" y="561322"/>
                    </a:cubicBezTo>
                    <a:close/>
                  </a:path>
                </a:pathLst>
              </a:custGeom>
              <a:solidFill>
                <a:srgbClr val="5A2B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D2BBDD0-22C9-4881-8892-BBF4920E3AC4}"/>
                  </a:ext>
                </a:extLst>
              </p:cNvPr>
              <p:cNvSpPr/>
              <p:nvPr/>
            </p:nvSpPr>
            <p:spPr>
              <a:xfrm>
                <a:off x="5854295" y="5180266"/>
                <a:ext cx="503015" cy="449165"/>
              </a:xfrm>
              <a:custGeom>
                <a:avLst/>
                <a:gdLst>
                  <a:gd name="connsiteX0" fmla="*/ 38251 w 503015"/>
                  <a:gd name="connsiteY0" fmla="*/ 429292 h 449165"/>
                  <a:gd name="connsiteX1" fmla="*/ 56 w 503015"/>
                  <a:gd name="connsiteY1" fmla="*/ 354140 h 449165"/>
                  <a:gd name="connsiteX2" fmla="*/ 27869 w 503015"/>
                  <a:gd name="connsiteY2" fmla="*/ 308420 h 449165"/>
                  <a:gd name="connsiteX3" fmla="*/ 166076 w 503015"/>
                  <a:gd name="connsiteY3" fmla="*/ 146590 h 449165"/>
                  <a:gd name="connsiteX4" fmla="*/ 207034 w 503015"/>
                  <a:gd name="connsiteY4" fmla="*/ 61722 h 449165"/>
                  <a:gd name="connsiteX5" fmla="*/ 238752 w 503015"/>
                  <a:gd name="connsiteY5" fmla="*/ 24099 h 449165"/>
                  <a:gd name="connsiteX6" fmla="*/ 384961 w 503015"/>
                  <a:gd name="connsiteY6" fmla="*/ 0 h 449165"/>
                  <a:gd name="connsiteX7" fmla="*/ 475067 w 503015"/>
                  <a:gd name="connsiteY7" fmla="*/ 68009 h 449165"/>
                  <a:gd name="connsiteX8" fmla="*/ 485354 w 503015"/>
                  <a:gd name="connsiteY8" fmla="*/ 183356 h 449165"/>
                  <a:gd name="connsiteX9" fmla="*/ 480497 w 503015"/>
                  <a:gd name="connsiteY9" fmla="*/ 191358 h 449165"/>
                  <a:gd name="connsiteX10" fmla="*/ 143693 w 503015"/>
                  <a:gd name="connsiteY10" fmla="*/ 449009 h 449165"/>
                  <a:gd name="connsiteX11" fmla="*/ 38251 w 503015"/>
                  <a:gd name="connsiteY11" fmla="*/ 429292 h 44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015" h="449165">
                    <a:moveTo>
                      <a:pt x="38251" y="429292"/>
                    </a:moveTo>
                    <a:cubicBezTo>
                      <a:pt x="25487" y="404241"/>
                      <a:pt x="12819" y="379191"/>
                      <a:pt x="56" y="354140"/>
                    </a:cubicBezTo>
                    <a:cubicBezTo>
                      <a:pt x="-992" y="332613"/>
                      <a:pt x="12914" y="320231"/>
                      <a:pt x="27869" y="308420"/>
                    </a:cubicBezTo>
                    <a:cubicBezTo>
                      <a:pt x="96734" y="273939"/>
                      <a:pt x="131786" y="210408"/>
                      <a:pt x="166076" y="146590"/>
                    </a:cubicBezTo>
                    <a:cubicBezTo>
                      <a:pt x="180935" y="118967"/>
                      <a:pt x="195033" y="90869"/>
                      <a:pt x="207034" y="61722"/>
                    </a:cubicBezTo>
                    <a:cubicBezTo>
                      <a:pt x="213511" y="46006"/>
                      <a:pt x="218273" y="28289"/>
                      <a:pt x="238752" y="24099"/>
                    </a:cubicBezTo>
                    <a:cubicBezTo>
                      <a:pt x="323620" y="68104"/>
                      <a:pt x="352195" y="30004"/>
                      <a:pt x="384961" y="0"/>
                    </a:cubicBezTo>
                    <a:cubicBezTo>
                      <a:pt x="414393" y="23432"/>
                      <a:pt x="448397" y="39719"/>
                      <a:pt x="475067" y="68009"/>
                    </a:cubicBezTo>
                    <a:cubicBezTo>
                      <a:pt x="510500" y="105633"/>
                      <a:pt x="510310" y="142399"/>
                      <a:pt x="485354" y="183356"/>
                    </a:cubicBezTo>
                    <a:cubicBezTo>
                      <a:pt x="483735" y="186024"/>
                      <a:pt x="482878" y="189738"/>
                      <a:pt x="480497" y="191358"/>
                    </a:cubicBezTo>
                    <a:cubicBezTo>
                      <a:pt x="365625" y="273844"/>
                      <a:pt x="289997" y="407670"/>
                      <a:pt x="143693" y="449009"/>
                    </a:cubicBezTo>
                    <a:cubicBezTo>
                      <a:pt x="107212" y="450628"/>
                      <a:pt x="72827" y="439388"/>
                      <a:pt x="38251" y="4292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2C4F547-D2E1-447E-807B-EFD969C0F75B}"/>
                  </a:ext>
                </a:extLst>
              </p:cNvPr>
              <p:cNvSpPr/>
              <p:nvPr/>
            </p:nvSpPr>
            <p:spPr>
              <a:xfrm>
                <a:off x="6044374" y="2173567"/>
                <a:ext cx="363622" cy="407612"/>
              </a:xfrm>
              <a:custGeom>
                <a:avLst/>
                <a:gdLst>
                  <a:gd name="connsiteX0" fmla="*/ 0 w 363622"/>
                  <a:gd name="connsiteY0" fmla="*/ 407612 h 407612"/>
                  <a:gd name="connsiteX1" fmla="*/ 59817 w 363622"/>
                  <a:gd name="connsiteY1" fmla="*/ 278453 h 407612"/>
                  <a:gd name="connsiteX2" fmla="*/ 65437 w 363622"/>
                  <a:gd name="connsiteY2" fmla="*/ 238924 h 407612"/>
                  <a:gd name="connsiteX3" fmla="*/ 77057 w 363622"/>
                  <a:gd name="connsiteY3" fmla="*/ 126720 h 407612"/>
                  <a:gd name="connsiteX4" fmla="*/ 110966 w 363622"/>
                  <a:gd name="connsiteY4" fmla="*/ 58140 h 407612"/>
                  <a:gd name="connsiteX5" fmla="*/ 134779 w 363622"/>
                  <a:gd name="connsiteY5" fmla="*/ 41757 h 407612"/>
                  <a:gd name="connsiteX6" fmla="*/ 286131 w 363622"/>
                  <a:gd name="connsiteY6" fmla="*/ 7657 h 407612"/>
                  <a:gd name="connsiteX7" fmla="*/ 343471 w 363622"/>
                  <a:gd name="connsiteY7" fmla="*/ 2705 h 407612"/>
                  <a:gd name="connsiteX8" fmla="*/ 362998 w 363622"/>
                  <a:gd name="connsiteY8" fmla="*/ 94430 h 407612"/>
                  <a:gd name="connsiteX9" fmla="*/ 338709 w 363622"/>
                  <a:gd name="connsiteY9" fmla="*/ 123005 h 407612"/>
                  <a:gd name="connsiteX10" fmla="*/ 268700 w 363622"/>
                  <a:gd name="connsiteY10" fmla="*/ 211588 h 407612"/>
                  <a:gd name="connsiteX11" fmla="*/ 290798 w 363622"/>
                  <a:gd name="connsiteY11" fmla="*/ 242925 h 407612"/>
                  <a:gd name="connsiteX12" fmla="*/ 331756 w 363622"/>
                  <a:gd name="connsiteY12" fmla="*/ 279787 h 407612"/>
                  <a:gd name="connsiteX13" fmla="*/ 288608 w 363622"/>
                  <a:gd name="connsiteY13" fmla="*/ 340652 h 407612"/>
                  <a:gd name="connsiteX14" fmla="*/ 166878 w 363622"/>
                  <a:gd name="connsiteY14" fmla="*/ 361702 h 407612"/>
                  <a:gd name="connsiteX15" fmla="*/ 0 w 363622"/>
                  <a:gd name="connsiteY15" fmla="*/ 407612 h 40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3622" h="407612">
                    <a:moveTo>
                      <a:pt x="0" y="407612"/>
                    </a:moveTo>
                    <a:cubicBezTo>
                      <a:pt x="1238" y="355891"/>
                      <a:pt x="26194" y="314934"/>
                      <a:pt x="59817" y="278453"/>
                    </a:cubicBezTo>
                    <a:cubicBezTo>
                      <a:pt x="71533" y="265690"/>
                      <a:pt x="78676" y="256736"/>
                      <a:pt x="65437" y="238924"/>
                    </a:cubicBezTo>
                    <a:cubicBezTo>
                      <a:pt x="18955" y="176440"/>
                      <a:pt x="16859" y="171964"/>
                      <a:pt x="77057" y="126720"/>
                    </a:cubicBezTo>
                    <a:cubicBezTo>
                      <a:pt x="106299" y="104717"/>
                      <a:pt x="106966" y="86620"/>
                      <a:pt x="110966" y="58140"/>
                    </a:cubicBezTo>
                    <a:cubicBezTo>
                      <a:pt x="112585" y="46710"/>
                      <a:pt x="123634" y="38995"/>
                      <a:pt x="134779" y="41757"/>
                    </a:cubicBezTo>
                    <a:cubicBezTo>
                      <a:pt x="214693" y="61378"/>
                      <a:pt x="242125" y="31851"/>
                      <a:pt x="286131" y="7657"/>
                    </a:cubicBezTo>
                    <a:cubicBezTo>
                      <a:pt x="301847" y="-915"/>
                      <a:pt x="314706" y="-1868"/>
                      <a:pt x="343471" y="2705"/>
                    </a:cubicBezTo>
                    <a:cubicBezTo>
                      <a:pt x="362807" y="30613"/>
                      <a:pt x="358902" y="63283"/>
                      <a:pt x="362998" y="94430"/>
                    </a:cubicBezTo>
                    <a:cubicBezTo>
                      <a:pt x="365570" y="114052"/>
                      <a:pt x="360712" y="120910"/>
                      <a:pt x="338709" y="123005"/>
                    </a:cubicBezTo>
                    <a:cubicBezTo>
                      <a:pt x="293275" y="127291"/>
                      <a:pt x="265652" y="166534"/>
                      <a:pt x="268700" y="211588"/>
                    </a:cubicBezTo>
                    <a:cubicBezTo>
                      <a:pt x="269843" y="228161"/>
                      <a:pt x="274606" y="237782"/>
                      <a:pt x="290798" y="242925"/>
                    </a:cubicBezTo>
                    <a:cubicBezTo>
                      <a:pt x="310325" y="249116"/>
                      <a:pt x="339757" y="258641"/>
                      <a:pt x="331756" y="279787"/>
                    </a:cubicBezTo>
                    <a:cubicBezTo>
                      <a:pt x="323755" y="301028"/>
                      <a:pt x="314992" y="330174"/>
                      <a:pt x="288608" y="340652"/>
                    </a:cubicBezTo>
                    <a:cubicBezTo>
                      <a:pt x="249841" y="356082"/>
                      <a:pt x="213836" y="377323"/>
                      <a:pt x="166878" y="361702"/>
                    </a:cubicBezTo>
                    <a:cubicBezTo>
                      <a:pt x="103537" y="340556"/>
                      <a:pt x="44767" y="353129"/>
                      <a:pt x="0" y="407612"/>
                    </a:cubicBezTo>
                    <a:close/>
                  </a:path>
                </a:pathLst>
              </a:custGeom>
              <a:solidFill>
                <a:srgbClr val="FE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161F7E8-0E86-4474-BEF6-4EE0D4E984F8}"/>
                  </a:ext>
                </a:extLst>
              </p:cNvPr>
              <p:cNvSpPr/>
              <p:nvPr/>
            </p:nvSpPr>
            <p:spPr>
              <a:xfrm>
                <a:off x="4829319" y="4257389"/>
                <a:ext cx="499222" cy="248774"/>
              </a:xfrm>
              <a:custGeom>
                <a:avLst/>
                <a:gdLst>
                  <a:gd name="connsiteX0" fmla="*/ 59672 w 499222"/>
                  <a:gd name="connsiteY0" fmla="*/ 237935 h 248774"/>
                  <a:gd name="connsiteX1" fmla="*/ 255887 w 499222"/>
                  <a:gd name="connsiteY1" fmla="*/ 238601 h 248774"/>
                  <a:gd name="connsiteX2" fmla="*/ 326658 w 499222"/>
                  <a:gd name="connsiteY2" fmla="*/ 237554 h 248774"/>
                  <a:gd name="connsiteX3" fmla="*/ 449245 w 499222"/>
                  <a:gd name="connsiteY3" fmla="*/ 225457 h 248774"/>
                  <a:gd name="connsiteX4" fmla="*/ 449626 w 499222"/>
                  <a:gd name="connsiteY4" fmla="*/ 225362 h 248774"/>
                  <a:gd name="connsiteX5" fmla="*/ 498013 w 499222"/>
                  <a:gd name="connsiteY5" fmla="*/ 170783 h 248774"/>
                  <a:gd name="connsiteX6" fmla="*/ 427718 w 499222"/>
                  <a:gd name="connsiteY6" fmla="*/ 30385 h 248774"/>
                  <a:gd name="connsiteX7" fmla="*/ 280462 w 499222"/>
                  <a:gd name="connsiteY7" fmla="*/ 0 h 248774"/>
                  <a:gd name="connsiteX8" fmla="*/ 266269 w 499222"/>
                  <a:gd name="connsiteY8" fmla="*/ 18193 h 248774"/>
                  <a:gd name="connsiteX9" fmla="*/ 30335 w 499222"/>
                  <a:gd name="connsiteY9" fmla="*/ 125063 h 248774"/>
                  <a:gd name="connsiteX10" fmla="*/ 903 w 499222"/>
                  <a:gd name="connsiteY10" fmla="*/ 156781 h 248774"/>
                  <a:gd name="connsiteX11" fmla="*/ 59672 w 499222"/>
                  <a:gd name="connsiteY11" fmla="*/ 237935 h 2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9222" h="248774">
                    <a:moveTo>
                      <a:pt x="59672" y="237935"/>
                    </a:moveTo>
                    <a:cubicBezTo>
                      <a:pt x="125014" y="257651"/>
                      <a:pt x="190355" y="245840"/>
                      <a:pt x="255887" y="238601"/>
                    </a:cubicBezTo>
                    <a:cubicBezTo>
                      <a:pt x="279223" y="236029"/>
                      <a:pt x="303036" y="237744"/>
                      <a:pt x="326658" y="237554"/>
                    </a:cubicBezTo>
                    <a:cubicBezTo>
                      <a:pt x="367615" y="234791"/>
                      <a:pt x="408382" y="228790"/>
                      <a:pt x="449245" y="225457"/>
                    </a:cubicBezTo>
                    <a:cubicBezTo>
                      <a:pt x="449340" y="225457"/>
                      <a:pt x="449530" y="225362"/>
                      <a:pt x="449626" y="225362"/>
                    </a:cubicBezTo>
                    <a:cubicBezTo>
                      <a:pt x="476581" y="216884"/>
                      <a:pt x="505537" y="202502"/>
                      <a:pt x="498013" y="170783"/>
                    </a:cubicBezTo>
                    <a:cubicBezTo>
                      <a:pt x="485821" y="119444"/>
                      <a:pt x="473152" y="66008"/>
                      <a:pt x="427718" y="30385"/>
                    </a:cubicBezTo>
                    <a:cubicBezTo>
                      <a:pt x="376759" y="29337"/>
                      <a:pt x="329039" y="12763"/>
                      <a:pt x="280462" y="0"/>
                    </a:cubicBezTo>
                    <a:cubicBezTo>
                      <a:pt x="275699" y="6096"/>
                      <a:pt x="271318" y="12382"/>
                      <a:pt x="266269" y="18193"/>
                    </a:cubicBezTo>
                    <a:cubicBezTo>
                      <a:pt x="203976" y="89630"/>
                      <a:pt x="145016" y="167259"/>
                      <a:pt x="30335" y="125063"/>
                    </a:cubicBezTo>
                    <a:cubicBezTo>
                      <a:pt x="4046" y="115348"/>
                      <a:pt x="-2717" y="133540"/>
                      <a:pt x="903" y="156781"/>
                    </a:cubicBezTo>
                    <a:cubicBezTo>
                      <a:pt x="6427" y="194024"/>
                      <a:pt x="30145" y="218027"/>
                      <a:pt x="59672" y="2379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A479931-0809-4E0B-876B-CFCCE48DFBF6}"/>
                  </a:ext>
                </a:extLst>
              </p:cNvPr>
              <p:cNvSpPr/>
              <p:nvPr/>
            </p:nvSpPr>
            <p:spPr>
              <a:xfrm>
                <a:off x="6162831" y="1228628"/>
                <a:ext cx="152624" cy="353378"/>
              </a:xfrm>
              <a:custGeom>
                <a:avLst/>
                <a:gdLst>
                  <a:gd name="connsiteX0" fmla="*/ 79092 w 152624"/>
                  <a:gd name="connsiteY0" fmla="*/ 350807 h 353378"/>
                  <a:gd name="connsiteX1" fmla="*/ 6131 w 152624"/>
                  <a:gd name="connsiteY1" fmla="*/ 353379 h 353378"/>
                  <a:gd name="connsiteX2" fmla="*/ 34039 w 152624"/>
                  <a:gd name="connsiteY2" fmla="*/ 176595 h 353378"/>
                  <a:gd name="connsiteX3" fmla="*/ 43945 w 152624"/>
                  <a:gd name="connsiteY3" fmla="*/ 150211 h 353378"/>
                  <a:gd name="connsiteX4" fmla="*/ 82616 w 152624"/>
                  <a:gd name="connsiteY4" fmla="*/ 84964 h 353378"/>
                  <a:gd name="connsiteX5" fmla="*/ 102523 w 152624"/>
                  <a:gd name="connsiteY5" fmla="*/ 30577 h 353378"/>
                  <a:gd name="connsiteX6" fmla="*/ 135480 w 152624"/>
                  <a:gd name="connsiteY6" fmla="*/ 668 h 353378"/>
                  <a:gd name="connsiteX7" fmla="*/ 148815 w 152624"/>
                  <a:gd name="connsiteY7" fmla="*/ 37720 h 353378"/>
                  <a:gd name="connsiteX8" fmla="*/ 88331 w 152624"/>
                  <a:gd name="connsiteY8" fmla="*/ 304420 h 353378"/>
                  <a:gd name="connsiteX9" fmla="*/ 79092 w 152624"/>
                  <a:gd name="connsiteY9" fmla="*/ 350807 h 35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624" h="353378">
                    <a:moveTo>
                      <a:pt x="79092" y="350807"/>
                    </a:moveTo>
                    <a:cubicBezTo>
                      <a:pt x="54803" y="351664"/>
                      <a:pt x="30419" y="352522"/>
                      <a:pt x="6131" y="353379"/>
                    </a:cubicBezTo>
                    <a:cubicBezTo>
                      <a:pt x="-8348" y="290704"/>
                      <a:pt x="3559" y="232221"/>
                      <a:pt x="34039" y="176595"/>
                    </a:cubicBezTo>
                    <a:cubicBezTo>
                      <a:pt x="38515" y="168403"/>
                      <a:pt x="38706" y="157640"/>
                      <a:pt x="43945" y="150211"/>
                    </a:cubicBezTo>
                    <a:cubicBezTo>
                      <a:pt x="58423" y="130113"/>
                      <a:pt x="30705" y="87822"/>
                      <a:pt x="82616" y="84964"/>
                    </a:cubicBezTo>
                    <a:cubicBezTo>
                      <a:pt x="99856" y="84012"/>
                      <a:pt x="98523" y="50389"/>
                      <a:pt x="102523" y="30577"/>
                    </a:cubicBezTo>
                    <a:cubicBezTo>
                      <a:pt x="106143" y="12670"/>
                      <a:pt x="111286" y="-3523"/>
                      <a:pt x="135480" y="668"/>
                    </a:cubicBezTo>
                    <a:cubicBezTo>
                      <a:pt x="161864" y="5240"/>
                      <a:pt x="150339" y="23909"/>
                      <a:pt x="148815" y="37720"/>
                    </a:cubicBezTo>
                    <a:cubicBezTo>
                      <a:pt x="138337" y="128779"/>
                      <a:pt x="113668" y="216695"/>
                      <a:pt x="88331" y="304420"/>
                    </a:cubicBezTo>
                    <a:cubicBezTo>
                      <a:pt x="83950" y="319565"/>
                      <a:pt x="82045" y="335377"/>
                      <a:pt x="79092" y="350807"/>
                    </a:cubicBezTo>
                    <a:close/>
                  </a:path>
                </a:pathLst>
              </a:custGeom>
              <a:solidFill>
                <a:srgbClr val="FC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AF68212-2233-46E3-B3C4-9BC42291F978}"/>
                  </a:ext>
                </a:extLst>
              </p:cNvPr>
              <p:cNvSpPr/>
              <p:nvPr/>
            </p:nvSpPr>
            <p:spPr>
              <a:xfrm>
                <a:off x="6082950" y="5073967"/>
                <a:ext cx="156495" cy="158808"/>
              </a:xfrm>
              <a:custGeom>
                <a:avLst/>
                <a:gdLst>
                  <a:gd name="connsiteX0" fmla="*/ 156496 w 156495"/>
                  <a:gd name="connsiteY0" fmla="*/ 106299 h 158808"/>
                  <a:gd name="connsiteX1" fmla="*/ 8668 w 156495"/>
                  <a:gd name="connsiteY1" fmla="*/ 134969 h 158808"/>
                  <a:gd name="connsiteX2" fmla="*/ 0 w 156495"/>
                  <a:gd name="connsiteY2" fmla="*/ 41148 h 158808"/>
                  <a:gd name="connsiteX3" fmla="*/ 123634 w 156495"/>
                  <a:gd name="connsiteY3" fmla="*/ 0 h 158808"/>
                  <a:gd name="connsiteX4" fmla="*/ 156496 w 156495"/>
                  <a:gd name="connsiteY4" fmla="*/ 106299 h 1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95" h="158808">
                    <a:moveTo>
                      <a:pt x="156496" y="106299"/>
                    </a:moveTo>
                    <a:cubicBezTo>
                      <a:pt x="105442" y="167449"/>
                      <a:pt x="78391" y="172688"/>
                      <a:pt x="8668" y="134969"/>
                    </a:cubicBezTo>
                    <a:cubicBezTo>
                      <a:pt x="9430" y="107728"/>
                      <a:pt x="18955" y="79153"/>
                      <a:pt x="0" y="41148"/>
                    </a:cubicBezTo>
                    <a:cubicBezTo>
                      <a:pt x="43815" y="35147"/>
                      <a:pt x="90106" y="36671"/>
                      <a:pt x="123634" y="0"/>
                    </a:cubicBezTo>
                    <a:cubicBezTo>
                      <a:pt x="134493" y="35433"/>
                      <a:pt x="145542" y="70866"/>
                      <a:pt x="156496" y="106299"/>
                    </a:cubicBezTo>
                    <a:close/>
                  </a:path>
                </a:pathLst>
              </a:custGeom>
              <a:solidFill>
                <a:srgbClr val="FC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89EFC2D-9521-432A-BC62-A3874DD850EE}"/>
                  </a:ext>
                </a:extLst>
              </p:cNvPr>
              <p:cNvSpPr/>
              <p:nvPr/>
            </p:nvSpPr>
            <p:spPr>
              <a:xfrm>
                <a:off x="5109686" y="4169664"/>
                <a:ext cx="144684" cy="126631"/>
              </a:xfrm>
              <a:custGeom>
                <a:avLst/>
                <a:gdLst>
                  <a:gd name="connsiteX0" fmla="*/ 144685 w 144684"/>
                  <a:gd name="connsiteY0" fmla="*/ 119729 h 126631"/>
                  <a:gd name="connsiteX1" fmla="*/ 0 w 144684"/>
                  <a:gd name="connsiteY1" fmla="*/ 87821 h 126631"/>
                  <a:gd name="connsiteX2" fmla="*/ 571 w 144684"/>
                  <a:gd name="connsiteY2" fmla="*/ 22003 h 126631"/>
                  <a:gd name="connsiteX3" fmla="*/ 123825 w 144684"/>
                  <a:gd name="connsiteY3" fmla="*/ 0 h 126631"/>
                  <a:gd name="connsiteX4" fmla="*/ 144685 w 144684"/>
                  <a:gd name="connsiteY4" fmla="*/ 119729 h 12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84" h="126631">
                    <a:moveTo>
                      <a:pt x="144685" y="119729"/>
                    </a:moveTo>
                    <a:cubicBezTo>
                      <a:pt x="90202" y="137350"/>
                      <a:pt x="43624" y="119253"/>
                      <a:pt x="0" y="87821"/>
                    </a:cubicBezTo>
                    <a:cubicBezTo>
                      <a:pt x="190" y="65913"/>
                      <a:pt x="381" y="43910"/>
                      <a:pt x="571" y="22003"/>
                    </a:cubicBezTo>
                    <a:cubicBezTo>
                      <a:pt x="41624" y="14668"/>
                      <a:pt x="82772" y="7334"/>
                      <a:pt x="123825" y="0"/>
                    </a:cubicBezTo>
                    <a:cubicBezTo>
                      <a:pt x="134874" y="68961"/>
                      <a:pt x="134874" y="97536"/>
                      <a:pt x="144685" y="119729"/>
                    </a:cubicBezTo>
                    <a:close/>
                  </a:path>
                </a:pathLst>
              </a:custGeom>
              <a:solidFill>
                <a:srgbClr val="FB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11C8116-910E-4BC7-ACF8-454BCC0D161D}"/>
                  </a:ext>
                </a:extLst>
              </p:cNvPr>
              <p:cNvSpPr/>
              <p:nvPr/>
            </p:nvSpPr>
            <p:spPr>
              <a:xfrm>
                <a:off x="6454994" y="2562604"/>
                <a:ext cx="75631" cy="37534"/>
              </a:xfrm>
              <a:custGeom>
                <a:avLst/>
                <a:gdLst>
                  <a:gd name="connsiteX0" fmla="*/ 75345 w 75631"/>
                  <a:gd name="connsiteY0" fmla="*/ 36292 h 37534"/>
                  <a:gd name="connsiteX1" fmla="*/ 23529 w 75631"/>
                  <a:gd name="connsiteY1" fmla="*/ 37530 h 37534"/>
                  <a:gd name="connsiteX2" fmla="*/ 98 w 75631"/>
                  <a:gd name="connsiteY2" fmla="*/ 21147 h 37534"/>
                  <a:gd name="connsiteX3" fmla="*/ 23815 w 75631"/>
                  <a:gd name="connsiteY3" fmla="*/ 2 h 37534"/>
                  <a:gd name="connsiteX4" fmla="*/ 75631 w 75631"/>
                  <a:gd name="connsiteY4" fmla="*/ 383 h 37534"/>
                  <a:gd name="connsiteX5" fmla="*/ 75345 w 75631"/>
                  <a:gd name="connsiteY5" fmla="*/ 36292 h 3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31" h="37534">
                    <a:moveTo>
                      <a:pt x="75345" y="36292"/>
                    </a:moveTo>
                    <a:cubicBezTo>
                      <a:pt x="58105" y="36768"/>
                      <a:pt x="40865" y="37340"/>
                      <a:pt x="23529" y="37530"/>
                    </a:cubicBezTo>
                    <a:cubicBezTo>
                      <a:pt x="12004" y="37626"/>
                      <a:pt x="1146" y="36292"/>
                      <a:pt x="98" y="21147"/>
                    </a:cubicBezTo>
                    <a:cubicBezTo>
                      <a:pt x="-1140" y="3812"/>
                      <a:pt x="9528" y="-94"/>
                      <a:pt x="23815" y="2"/>
                    </a:cubicBezTo>
                    <a:cubicBezTo>
                      <a:pt x="41055" y="97"/>
                      <a:pt x="58391" y="288"/>
                      <a:pt x="75631" y="383"/>
                    </a:cubicBezTo>
                    <a:cubicBezTo>
                      <a:pt x="75536" y="12289"/>
                      <a:pt x="75441" y="24290"/>
                      <a:pt x="75345" y="36292"/>
                    </a:cubicBezTo>
                    <a:close/>
                  </a:path>
                </a:pathLst>
              </a:custGeom>
              <a:solidFill>
                <a:srgbClr val="0603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3F6DD98-C5B6-47D5-AD4F-7B0F781BBFC3}"/>
                  </a:ext>
                </a:extLst>
              </p:cNvPr>
              <p:cNvSpPr/>
              <p:nvPr/>
            </p:nvSpPr>
            <p:spPr>
              <a:xfrm>
                <a:off x="5485955" y="3524630"/>
                <a:ext cx="374872" cy="163280"/>
              </a:xfrm>
              <a:custGeom>
                <a:avLst/>
                <a:gdLst>
                  <a:gd name="connsiteX0" fmla="*/ 276574 w 374872"/>
                  <a:gd name="connsiteY0" fmla="*/ 0 h 163280"/>
                  <a:gd name="connsiteX1" fmla="*/ 374872 w 374872"/>
                  <a:gd name="connsiteY1" fmla="*/ 19145 h 163280"/>
                  <a:gd name="connsiteX2" fmla="*/ 297339 w 374872"/>
                  <a:gd name="connsiteY2" fmla="*/ 102965 h 163280"/>
                  <a:gd name="connsiteX3" fmla="*/ 106648 w 374872"/>
                  <a:gd name="connsiteY3" fmla="*/ 155162 h 163280"/>
                  <a:gd name="connsiteX4" fmla="*/ 78835 w 374872"/>
                  <a:gd name="connsiteY4" fmla="*/ 155258 h 163280"/>
                  <a:gd name="connsiteX5" fmla="*/ 86931 w 374872"/>
                  <a:gd name="connsiteY5" fmla="*/ 133826 h 163280"/>
                  <a:gd name="connsiteX6" fmla="*/ 25971 w 374872"/>
                  <a:gd name="connsiteY6" fmla="*/ 156115 h 163280"/>
                  <a:gd name="connsiteX7" fmla="*/ 1302 w 374872"/>
                  <a:gd name="connsiteY7" fmla="*/ 151162 h 163280"/>
                  <a:gd name="connsiteX8" fmla="*/ 13017 w 374872"/>
                  <a:gd name="connsiteY8" fmla="*/ 128778 h 163280"/>
                  <a:gd name="connsiteX9" fmla="*/ 261525 w 374872"/>
                  <a:gd name="connsiteY9" fmla="*/ 9239 h 163280"/>
                  <a:gd name="connsiteX10" fmla="*/ 276574 w 374872"/>
                  <a:gd name="connsiteY10" fmla="*/ 0 h 16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872" h="163280">
                    <a:moveTo>
                      <a:pt x="276574" y="0"/>
                    </a:moveTo>
                    <a:cubicBezTo>
                      <a:pt x="309340" y="6382"/>
                      <a:pt x="342106" y="12764"/>
                      <a:pt x="374872" y="19145"/>
                    </a:cubicBezTo>
                    <a:cubicBezTo>
                      <a:pt x="367633" y="89726"/>
                      <a:pt x="366776" y="90964"/>
                      <a:pt x="297339" y="102965"/>
                    </a:cubicBezTo>
                    <a:cubicBezTo>
                      <a:pt x="232092" y="114205"/>
                      <a:pt x="165608" y="120491"/>
                      <a:pt x="106648" y="155162"/>
                    </a:cubicBezTo>
                    <a:cubicBezTo>
                      <a:pt x="98266" y="160115"/>
                      <a:pt x="86550" y="170593"/>
                      <a:pt x="78835" y="155258"/>
                    </a:cubicBezTo>
                    <a:cubicBezTo>
                      <a:pt x="76644" y="150876"/>
                      <a:pt x="83693" y="141732"/>
                      <a:pt x="86931" y="133826"/>
                    </a:cubicBezTo>
                    <a:cubicBezTo>
                      <a:pt x="62547" y="131064"/>
                      <a:pt x="51308" y="167354"/>
                      <a:pt x="25971" y="156115"/>
                    </a:cubicBezTo>
                    <a:cubicBezTo>
                      <a:pt x="17208" y="152209"/>
                      <a:pt x="6540" y="163354"/>
                      <a:pt x="1302" y="151162"/>
                    </a:cubicBezTo>
                    <a:cubicBezTo>
                      <a:pt x="-3747" y="139351"/>
                      <a:pt x="7112" y="135636"/>
                      <a:pt x="13017" y="128778"/>
                    </a:cubicBezTo>
                    <a:cubicBezTo>
                      <a:pt x="78549" y="52769"/>
                      <a:pt x="161988" y="14573"/>
                      <a:pt x="261525" y="9239"/>
                    </a:cubicBezTo>
                    <a:cubicBezTo>
                      <a:pt x="266763" y="9049"/>
                      <a:pt x="271621" y="3239"/>
                      <a:pt x="276574" y="0"/>
                    </a:cubicBezTo>
                    <a:close/>
                  </a:path>
                </a:pathLst>
              </a:custGeom>
              <a:solidFill>
                <a:srgbClr val="FCB1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F3FE599-73CE-4C7C-9E5B-5D28F5A7D536}"/>
                </a:ext>
              </a:extLst>
            </p:cNvPr>
            <p:cNvGrpSpPr/>
            <p:nvPr/>
          </p:nvGrpSpPr>
          <p:grpSpPr>
            <a:xfrm>
              <a:off x="7916275" y="4668533"/>
              <a:ext cx="1723377" cy="2393711"/>
              <a:chOff x="9238103" y="3424490"/>
              <a:chExt cx="1999368" cy="2777053"/>
            </a:xfrm>
            <a:effectLst/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8A72EB9E-7ACF-4E91-84F8-4AB8AA1AB516}"/>
                  </a:ext>
                </a:extLst>
              </p:cNvPr>
              <p:cNvGrpSpPr/>
              <p:nvPr/>
            </p:nvGrpSpPr>
            <p:grpSpPr>
              <a:xfrm flipH="1">
                <a:off x="9238103" y="5736960"/>
                <a:ext cx="1738952" cy="464583"/>
                <a:chOff x="972634" y="5913280"/>
                <a:chExt cx="1466941" cy="391912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61CA4522-CAA5-41B4-A0E3-FC9ADF13CEAA}"/>
                    </a:ext>
                  </a:extLst>
                </p:cNvPr>
                <p:cNvSpPr/>
                <p:nvPr/>
              </p:nvSpPr>
              <p:spPr>
                <a:xfrm flipH="1">
                  <a:off x="972634" y="5913280"/>
                  <a:ext cx="1466941" cy="391912"/>
                </a:xfrm>
                <a:custGeom>
                  <a:avLst/>
                  <a:gdLst>
                    <a:gd name="connsiteX0" fmla="*/ 1364856 w 1466941"/>
                    <a:gd name="connsiteY0" fmla="*/ 68150 h 391912"/>
                    <a:gd name="connsiteX1" fmla="*/ 1364856 w 1466941"/>
                    <a:gd name="connsiteY1" fmla="*/ 323896 h 391912"/>
                    <a:gd name="connsiteX2" fmla="*/ 174208 w 1466941"/>
                    <a:gd name="connsiteY2" fmla="*/ 323896 h 391912"/>
                    <a:gd name="connsiteX3" fmla="*/ 174208 w 1466941"/>
                    <a:gd name="connsiteY3" fmla="*/ 323750 h 391912"/>
                    <a:gd name="connsiteX4" fmla="*/ 103272 w 1466941"/>
                    <a:gd name="connsiteY4" fmla="*/ 323750 h 391912"/>
                    <a:gd name="connsiteX5" fmla="*/ 75759 w 1466941"/>
                    <a:gd name="connsiteY5" fmla="*/ 296237 h 391912"/>
                    <a:gd name="connsiteX6" fmla="*/ 75759 w 1466941"/>
                    <a:gd name="connsiteY6" fmla="*/ 95663 h 391912"/>
                    <a:gd name="connsiteX7" fmla="*/ 103272 w 1466941"/>
                    <a:gd name="connsiteY7" fmla="*/ 68150 h 391912"/>
                    <a:gd name="connsiteX8" fmla="*/ 174208 w 1466941"/>
                    <a:gd name="connsiteY8" fmla="*/ 68150 h 391912"/>
                    <a:gd name="connsiteX9" fmla="*/ 442035 w 1466941"/>
                    <a:gd name="connsiteY9" fmla="*/ 68150 h 391912"/>
                    <a:gd name="connsiteX10" fmla="*/ 1404882 w 1466941"/>
                    <a:gd name="connsiteY10" fmla="*/ 0 h 391912"/>
                    <a:gd name="connsiteX11" fmla="*/ 63813 w 1466941"/>
                    <a:gd name="connsiteY11" fmla="*/ 0 h 391912"/>
                    <a:gd name="connsiteX12" fmla="*/ 0 w 1466941"/>
                    <a:gd name="connsiteY12" fmla="*/ 77328 h 391912"/>
                    <a:gd name="connsiteX13" fmla="*/ 0 w 1466941"/>
                    <a:gd name="connsiteY13" fmla="*/ 314584 h 391912"/>
                    <a:gd name="connsiteX14" fmla="*/ 63813 w 1466941"/>
                    <a:gd name="connsiteY14" fmla="*/ 391912 h 391912"/>
                    <a:gd name="connsiteX15" fmla="*/ 1404882 w 1466941"/>
                    <a:gd name="connsiteY15" fmla="*/ 391912 h 391912"/>
                    <a:gd name="connsiteX16" fmla="*/ 1450005 w 1466941"/>
                    <a:gd name="connsiteY16" fmla="*/ 369263 h 391912"/>
                    <a:gd name="connsiteX17" fmla="*/ 1466940 w 1466941"/>
                    <a:gd name="connsiteY17" fmla="*/ 319718 h 391912"/>
                    <a:gd name="connsiteX18" fmla="*/ 1385452 w 1466941"/>
                    <a:gd name="connsiteY18" fmla="*/ 319718 h 391912"/>
                    <a:gd name="connsiteX19" fmla="*/ 1364140 w 1466941"/>
                    <a:gd name="connsiteY19" fmla="*/ 264245 h 391912"/>
                    <a:gd name="connsiteX20" fmla="*/ 1363441 w 1466941"/>
                    <a:gd name="connsiteY20" fmla="*/ 127726 h 391912"/>
                    <a:gd name="connsiteX21" fmla="*/ 1383686 w 1466941"/>
                    <a:gd name="connsiteY21" fmla="*/ 72196 h 391912"/>
                    <a:gd name="connsiteX22" fmla="*/ 1466941 w 1466941"/>
                    <a:gd name="connsiteY22" fmla="*/ 72196 h 391912"/>
                    <a:gd name="connsiteX23" fmla="*/ 1450005 w 1466941"/>
                    <a:gd name="connsiteY23" fmla="*/ 22649 h 391912"/>
                    <a:gd name="connsiteX24" fmla="*/ 1404882 w 1466941"/>
                    <a:gd name="connsiteY24" fmla="*/ 0 h 391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66941" h="391912">
                      <a:moveTo>
                        <a:pt x="1364856" y="68150"/>
                      </a:moveTo>
                      <a:cubicBezTo>
                        <a:pt x="1319792" y="165616"/>
                        <a:pt x="1322044" y="235593"/>
                        <a:pt x="1364856" y="323896"/>
                      </a:cubicBezTo>
                      <a:lnTo>
                        <a:pt x="174208" y="323896"/>
                      </a:lnTo>
                      <a:lnTo>
                        <a:pt x="174208" y="323750"/>
                      </a:lnTo>
                      <a:lnTo>
                        <a:pt x="103272" y="323750"/>
                      </a:lnTo>
                      <a:cubicBezTo>
                        <a:pt x="88077" y="323750"/>
                        <a:pt x="75759" y="311432"/>
                        <a:pt x="75759" y="296237"/>
                      </a:cubicBezTo>
                      <a:lnTo>
                        <a:pt x="75759" y="95663"/>
                      </a:lnTo>
                      <a:cubicBezTo>
                        <a:pt x="75759" y="80468"/>
                        <a:pt x="88077" y="68150"/>
                        <a:pt x="103272" y="68150"/>
                      </a:cubicBezTo>
                      <a:lnTo>
                        <a:pt x="174208" y="68150"/>
                      </a:lnTo>
                      <a:lnTo>
                        <a:pt x="442035" y="68150"/>
                      </a:lnTo>
                      <a:close/>
                      <a:moveTo>
                        <a:pt x="1404882" y="0"/>
                      </a:moveTo>
                      <a:lnTo>
                        <a:pt x="63813" y="0"/>
                      </a:lnTo>
                      <a:cubicBezTo>
                        <a:pt x="28570" y="0"/>
                        <a:pt x="0" y="34621"/>
                        <a:pt x="0" y="77328"/>
                      </a:cubicBezTo>
                      <a:lnTo>
                        <a:pt x="0" y="314584"/>
                      </a:lnTo>
                      <a:cubicBezTo>
                        <a:pt x="0" y="357291"/>
                        <a:pt x="28570" y="391912"/>
                        <a:pt x="63813" y="391912"/>
                      </a:cubicBezTo>
                      <a:lnTo>
                        <a:pt x="1404882" y="391912"/>
                      </a:lnTo>
                      <a:cubicBezTo>
                        <a:pt x="1422504" y="391912"/>
                        <a:pt x="1438457" y="383257"/>
                        <a:pt x="1450005" y="369263"/>
                      </a:cubicBezTo>
                      <a:lnTo>
                        <a:pt x="1466940" y="319718"/>
                      </a:lnTo>
                      <a:lnTo>
                        <a:pt x="1385452" y="319718"/>
                      </a:lnTo>
                      <a:lnTo>
                        <a:pt x="1364140" y="264245"/>
                      </a:lnTo>
                      <a:cubicBezTo>
                        <a:pt x="1351928" y="218950"/>
                        <a:pt x="1351384" y="175552"/>
                        <a:pt x="1363441" y="127726"/>
                      </a:cubicBezTo>
                      <a:lnTo>
                        <a:pt x="1383686" y="72196"/>
                      </a:lnTo>
                      <a:lnTo>
                        <a:pt x="1466941" y="72196"/>
                      </a:lnTo>
                      <a:lnTo>
                        <a:pt x="1450005" y="22649"/>
                      </a:lnTo>
                      <a:cubicBezTo>
                        <a:pt x="1438457" y="8656"/>
                        <a:pt x="1422504" y="0"/>
                        <a:pt x="14048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8A1CEFE4-1FE7-4596-B866-5C6A88D07705}"/>
                    </a:ext>
                  </a:extLst>
                </p:cNvPr>
                <p:cNvSpPr/>
                <p:nvPr/>
              </p:nvSpPr>
              <p:spPr>
                <a:xfrm flipH="1">
                  <a:off x="1077955" y="5981363"/>
                  <a:ext cx="1289097" cy="255746"/>
                </a:xfrm>
                <a:custGeom>
                  <a:avLst/>
                  <a:gdLst>
                    <a:gd name="connsiteX0" fmla="*/ 1289097 w 1289097"/>
                    <a:gd name="connsiteY0" fmla="*/ 0 h 255746"/>
                    <a:gd name="connsiteX1" fmla="*/ 366276 w 1289097"/>
                    <a:gd name="connsiteY1" fmla="*/ 0 h 255746"/>
                    <a:gd name="connsiteX2" fmla="*/ 98449 w 1289097"/>
                    <a:gd name="connsiteY2" fmla="*/ 0 h 255746"/>
                    <a:gd name="connsiteX3" fmla="*/ 27513 w 1289097"/>
                    <a:gd name="connsiteY3" fmla="*/ 0 h 255746"/>
                    <a:gd name="connsiteX4" fmla="*/ 0 w 1289097"/>
                    <a:gd name="connsiteY4" fmla="*/ 27513 h 255746"/>
                    <a:gd name="connsiteX5" fmla="*/ 0 w 1289097"/>
                    <a:gd name="connsiteY5" fmla="*/ 228087 h 255746"/>
                    <a:gd name="connsiteX6" fmla="*/ 27513 w 1289097"/>
                    <a:gd name="connsiteY6" fmla="*/ 255600 h 255746"/>
                    <a:gd name="connsiteX7" fmla="*/ 98449 w 1289097"/>
                    <a:gd name="connsiteY7" fmla="*/ 255600 h 255746"/>
                    <a:gd name="connsiteX8" fmla="*/ 98449 w 1289097"/>
                    <a:gd name="connsiteY8" fmla="*/ 255746 h 255746"/>
                    <a:gd name="connsiteX9" fmla="*/ 1289097 w 1289097"/>
                    <a:gd name="connsiteY9" fmla="*/ 255746 h 255746"/>
                    <a:gd name="connsiteX10" fmla="*/ 1289097 w 1289097"/>
                    <a:gd name="connsiteY10" fmla="*/ 0 h 25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9097" h="255746">
                      <a:moveTo>
                        <a:pt x="1289097" y="0"/>
                      </a:moveTo>
                      <a:lnTo>
                        <a:pt x="366276" y="0"/>
                      </a:lnTo>
                      <a:lnTo>
                        <a:pt x="98449" y="0"/>
                      </a:lnTo>
                      <a:lnTo>
                        <a:pt x="27513" y="0"/>
                      </a:lnTo>
                      <a:cubicBezTo>
                        <a:pt x="12318" y="0"/>
                        <a:pt x="0" y="12318"/>
                        <a:pt x="0" y="27513"/>
                      </a:cubicBezTo>
                      <a:lnTo>
                        <a:pt x="0" y="228087"/>
                      </a:lnTo>
                      <a:cubicBezTo>
                        <a:pt x="0" y="243282"/>
                        <a:pt x="12318" y="255600"/>
                        <a:pt x="27513" y="255600"/>
                      </a:cubicBezTo>
                      <a:lnTo>
                        <a:pt x="98449" y="255600"/>
                      </a:lnTo>
                      <a:lnTo>
                        <a:pt x="98449" y="255746"/>
                      </a:lnTo>
                      <a:lnTo>
                        <a:pt x="1289097" y="255746"/>
                      </a:lnTo>
                      <a:cubicBezTo>
                        <a:pt x="1246285" y="167443"/>
                        <a:pt x="1244033" y="97466"/>
                        <a:pt x="12890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4C90251-CDF3-4451-A5B3-2B40EE560B41}"/>
                  </a:ext>
                </a:extLst>
              </p:cNvPr>
              <p:cNvSpPr/>
              <p:nvPr/>
            </p:nvSpPr>
            <p:spPr>
              <a:xfrm>
                <a:off x="9419213" y="527508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ECD7F9C6-6D47-4212-AF1D-9768B8C28515}"/>
                  </a:ext>
                </a:extLst>
              </p:cNvPr>
              <p:cNvSpPr/>
              <p:nvPr/>
            </p:nvSpPr>
            <p:spPr>
              <a:xfrm>
                <a:off x="9289093" y="481629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8AA0F62C-47B7-4A46-BEE1-118199DD15EF}"/>
                  </a:ext>
                </a:extLst>
              </p:cNvPr>
              <p:cNvSpPr/>
              <p:nvPr/>
            </p:nvSpPr>
            <p:spPr>
              <a:xfrm>
                <a:off x="9498519" y="434881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744BA8B-D651-47A7-9959-F0124165DD0C}"/>
                  </a:ext>
                </a:extLst>
              </p:cNvPr>
              <p:cNvSpPr/>
              <p:nvPr/>
            </p:nvSpPr>
            <p:spPr>
              <a:xfrm>
                <a:off x="9433519" y="3885458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A593683-CB57-49C0-AAC6-6CEF132BF061}"/>
                  </a:ext>
                </a:extLst>
              </p:cNvPr>
              <p:cNvSpPr/>
              <p:nvPr/>
            </p:nvSpPr>
            <p:spPr>
              <a:xfrm>
                <a:off x="9318648" y="3424490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232EE0BB-0002-48A7-8D39-1E0D082F73CF}"/>
              </a:ext>
            </a:extLst>
          </p:cNvPr>
          <p:cNvSpPr/>
          <p:nvPr/>
        </p:nvSpPr>
        <p:spPr>
          <a:xfrm>
            <a:off x="7328247" y="1079723"/>
            <a:ext cx="1004472" cy="667705"/>
          </a:xfrm>
          <a:custGeom>
            <a:avLst/>
            <a:gdLst>
              <a:gd name="connsiteX0" fmla="*/ 368347 w 1105126"/>
              <a:gd name="connsiteY0" fmla="*/ 734182 h 734613"/>
              <a:gd name="connsiteX1" fmla="*/ 194407 w 1105126"/>
              <a:gd name="connsiteY1" fmla="*/ 733917 h 734613"/>
              <a:gd name="connsiteX2" fmla="*/ 352 w 1105126"/>
              <a:gd name="connsiteY2" fmla="*/ 523397 h 734613"/>
              <a:gd name="connsiteX3" fmla="*/ 214855 w 1105126"/>
              <a:gd name="connsiteY3" fmla="*/ 334188 h 734613"/>
              <a:gd name="connsiteX4" fmla="*/ 255485 w 1105126"/>
              <a:gd name="connsiteY4" fmla="*/ 309292 h 734613"/>
              <a:gd name="connsiteX5" fmla="*/ 414554 w 1105126"/>
              <a:gd name="connsiteY5" fmla="*/ 192978 h 734613"/>
              <a:gd name="connsiteX6" fmla="*/ 467067 w 1105126"/>
              <a:gd name="connsiteY6" fmla="*/ 155335 h 734613"/>
              <a:gd name="connsiteX7" fmla="*/ 739329 w 1105126"/>
              <a:gd name="connsiteY7" fmla="*/ 1047 h 734613"/>
              <a:gd name="connsiteX8" fmla="*/ 959741 w 1105126"/>
              <a:gd name="connsiteY8" fmla="*/ 198024 h 734613"/>
              <a:gd name="connsiteX9" fmla="*/ 964256 w 1105126"/>
              <a:gd name="connsiteY9" fmla="*/ 292097 h 734613"/>
              <a:gd name="connsiteX10" fmla="*/ 993135 w 1105126"/>
              <a:gd name="connsiteY10" fmla="*/ 343084 h 734613"/>
              <a:gd name="connsiteX11" fmla="*/ 1105001 w 1105126"/>
              <a:gd name="connsiteY11" fmla="*/ 530301 h 734613"/>
              <a:gd name="connsiteX12" fmla="*/ 987758 w 1105126"/>
              <a:gd name="connsiteY12" fmla="*/ 706166 h 734613"/>
              <a:gd name="connsiteX13" fmla="*/ 900257 w 1105126"/>
              <a:gd name="connsiteY13" fmla="*/ 725153 h 734613"/>
              <a:gd name="connsiteX14" fmla="*/ 368347 w 1105126"/>
              <a:gd name="connsiteY14" fmla="*/ 734182 h 73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5126" h="734613">
                <a:moveTo>
                  <a:pt x="368347" y="734182"/>
                </a:moveTo>
                <a:cubicBezTo>
                  <a:pt x="297709" y="734182"/>
                  <a:pt x="246058" y="735311"/>
                  <a:pt x="194407" y="733917"/>
                </a:cubicBezTo>
                <a:cubicBezTo>
                  <a:pt x="83736" y="730929"/>
                  <a:pt x="-6354" y="632541"/>
                  <a:pt x="352" y="523397"/>
                </a:cubicBezTo>
                <a:cubicBezTo>
                  <a:pt x="7190" y="412328"/>
                  <a:pt x="105047" y="324495"/>
                  <a:pt x="214855" y="334188"/>
                </a:cubicBezTo>
                <a:cubicBezTo>
                  <a:pt x="238888" y="336312"/>
                  <a:pt x="246523" y="328810"/>
                  <a:pt x="255485" y="309292"/>
                </a:cubicBezTo>
                <a:cubicBezTo>
                  <a:pt x="286489" y="241243"/>
                  <a:pt x="341525" y="201741"/>
                  <a:pt x="414554" y="192978"/>
                </a:cubicBezTo>
                <a:cubicBezTo>
                  <a:pt x="442769" y="189592"/>
                  <a:pt x="455516" y="181227"/>
                  <a:pt x="467067" y="155335"/>
                </a:cubicBezTo>
                <a:cubicBezTo>
                  <a:pt x="515399" y="46922"/>
                  <a:pt x="615646" y="-8447"/>
                  <a:pt x="739329" y="1047"/>
                </a:cubicBezTo>
                <a:cubicBezTo>
                  <a:pt x="838515" y="8682"/>
                  <a:pt x="930796" y="91535"/>
                  <a:pt x="959741" y="198024"/>
                </a:cubicBezTo>
                <a:cubicBezTo>
                  <a:pt x="968239" y="229227"/>
                  <a:pt x="967841" y="260961"/>
                  <a:pt x="964256" y="292097"/>
                </a:cubicBezTo>
                <a:cubicBezTo>
                  <a:pt x="961202" y="318586"/>
                  <a:pt x="968040" y="331067"/>
                  <a:pt x="993135" y="343084"/>
                </a:cubicBezTo>
                <a:cubicBezTo>
                  <a:pt x="1070279" y="380262"/>
                  <a:pt x="1107590" y="443863"/>
                  <a:pt x="1105001" y="530301"/>
                </a:cubicBezTo>
                <a:cubicBezTo>
                  <a:pt x="1102478" y="613553"/>
                  <a:pt x="1060852" y="670714"/>
                  <a:pt x="987758" y="706166"/>
                </a:cubicBezTo>
                <a:cubicBezTo>
                  <a:pt x="960538" y="719378"/>
                  <a:pt x="930796" y="725153"/>
                  <a:pt x="900257" y="725153"/>
                </a:cubicBezTo>
                <a:cubicBezTo>
                  <a:pt x="716558" y="724954"/>
                  <a:pt x="532992" y="728008"/>
                  <a:pt x="368347" y="73418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863673C2-064B-4BC6-A3BC-A714FD4CABEA}"/>
              </a:ext>
            </a:extLst>
          </p:cNvPr>
          <p:cNvSpPr/>
          <p:nvPr/>
        </p:nvSpPr>
        <p:spPr>
          <a:xfrm>
            <a:off x="8498130" y="2479332"/>
            <a:ext cx="663172" cy="442405"/>
          </a:xfrm>
          <a:custGeom>
            <a:avLst/>
            <a:gdLst>
              <a:gd name="connsiteX0" fmla="*/ 241272 w 729625"/>
              <a:gd name="connsiteY0" fmla="*/ 486419 h 486737"/>
              <a:gd name="connsiteX1" fmla="*/ 133589 w 729625"/>
              <a:gd name="connsiteY1" fmla="*/ 486287 h 486737"/>
              <a:gd name="connsiteX2" fmla="*/ 80 w 729625"/>
              <a:gd name="connsiteY2" fmla="*/ 360280 h 486737"/>
              <a:gd name="connsiteX3" fmla="*/ 128344 w 729625"/>
              <a:gd name="connsiteY3" fmla="*/ 220863 h 486737"/>
              <a:gd name="connsiteX4" fmla="*/ 174285 w 729625"/>
              <a:gd name="connsiteY4" fmla="*/ 192515 h 486737"/>
              <a:gd name="connsiteX5" fmla="*/ 271479 w 729625"/>
              <a:gd name="connsiteY5" fmla="*/ 128582 h 486737"/>
              <a:gd name="connsiteX6" fmla="*/ 309254 w 729625"/>
              <a:gd name="connsiteY6" fmla="*/ 100300 h 486737"/>
              <a:gd name="connsiteX7" fmla="*/ 514530 w 729625"/>
              <a:gd name="connsiteY7" fmla="*/ 7754 h 486737"/>
              <a:gd name="connsiteX8" fmla="*/ 635424 w 729625"/>
              <a:gd name="connsiteY8" fmla="*/ 193710 h 486737"/>
              <a:gd name="connsiteX9" fmla="*/ 656071 w 729625"/>
              <a:gd name="connsiteY9" fmla="*/ 228564 h 486737"/>
              <a:gd name="connsiteX10" fmla="*/ 725249 w 729625"/>
              <a:gd name="connsiteY10" fmla="*/ 375616 h 486737"/>
              <a:gd name="connsiteX11" fmla="*/ 589948 w 729625"/>
              <a:gd name="connsiteY11" fmla="*/ 478320 h 486737"/>
              <a:gd name="connsiteX12" fmla="*/ 241272 w 729625"/>
              <a:gd name="connsiteY12" fmla="*/ 478453 h 486737"/>
              <a:gd name="connsiteX13" fmla="*/ 241272 w 729625"/>
              <a:gd name="connsiteY13" fmla="*/ 486419 h 4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9625" h="486737">
                <a:moveTo>
                  <a:pt x="241272" y="486419"/>
                </a:moveTo>
                <a:cubicBezTo>
                  <a:pt x="205355" y="486419"/>
                  <a:pt x="169439" y="487216"/>
                  <a:pt x="133589" y="486287"/>
                </a:cubicBezTo>
                <a:cubicBezTo>
                  <a:pt x="61158" y="484361"/>
                  <a:pt x="2337" y="428395"/>
                  <a:pt x="80" y="360280"/>
                </a:cubicBezTo>
                <a:cubicBezTo>
                  <a:pt x="-2376" y="285327"/>
                  <a:pt x="51864" y="224315"/>
                  <a:pt x="128344" y="220863"/>
                </a:cubicBezTo>
                <a:cubicBezTo>
                  <a:pt x="151779" y="219801"/>
                  <a:pt x="163264" y="212896"/>
                  <a:pt x="174285" y="192515"/>
                </a:cubicBezTo>
                <a:cubicBezTo>
                  <a:pt x="194600" y="154938"/>
                  <a:pt x="229853" y="134623"/>
                  <a:pt x="271479" y="128582"/>
                </a:cubicBezTo>
                <a:cubicBezTo>
                  <a:pt x="290931" y="125727"/>
                  <a:pt x="300425" y="117362"/>
                  <a:pt x="309254" y="100300"/>
                </a:cubicBezTo>
                <a:cubicBezTo>
                  <a:pt x="351345" y="18774"/>
                  <a:pt x="432672" y="-17076"/>
                  <a:pt x="514530" y="7754"/>
                </a:cubicBezTo>
                <a:cubicBezTo>
                  <a:pt x="593931" y="31853"/>
                  <a:pt x="644652" y="107138"/>
                  <a:pt x="635424" y="193710"/>
                </a:cubicBezTo>
                <a:cubicBezTo>
                  <a:pt x="633101" y="215087"/>
                  <a:pt x="641266" y="220265"/>
                  <a:pt x="656071" y="228564"/>
                </a:cubicBezTo>
                <a:cubicBezTo>
                  <a:pt x="714892" y="261626"/>
                  <a:pt x="740651" y="317658"/>
                  <a:pt x="725249" y="375616"/>
                </a:cubicBezTo>
                <a:cubicBezTo>
                  <a:pt x="707589" y="441872"/>
                  <a:pt x="660851" y="478054"/>
                  <a:pt x="589948" y="478320"/>
                </a:cubicBezTo>
                <a:cubicBezTo>
                  <a:pt x="473700" y="478851"/>
                  <a:pt x="357519" y="478453"/>
                  <a:pt x="241272" y="478453"/>
                </a:cubicBezTo>
                <a:cubicBezTo>
                  <a:pt x="241272" y="480975"/>
                  <a:pt x="241272" y="483698"/>
                  <a:pt x="241272" y="48641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EEC490E5-338D-4EAB-92A8-B4E27DF3A07F}"/>
              </a:ext>
            </a:extLst>
          </p:cNvPr>
          <p:cNvSpPr/>
          <p:nvPr/>
        </p:nvSpPr>
        <p:spPr>
          <a:xfrm>
            <a:off x="11425449" y="5627963"/>
            <a:ext cx="470120" cy="310545"/>
          </a:xfrm>
          <a:custGeom>
            <a:avLst/>
            <a:gdLst>
              <a:gd name="connsiteX0" fmla="*/ 264749 w 517228"/>
              <a:gd name="connsiteY0" fmla="*/ 339315 h 341664"/>
              <a:gd name="connsiteX1" fmla="*/ 114244 w 517228"/>
              <a:gd name="connsiteY1" fmla="*/ 339116 h 341664"/>
              <a:gd name="connsiteX2" fmla="*/ 6031 w 517228"/>
              <a:gd name="connsiteY2" fmla="*/ 271797 h 341664"/>
              <a:gd name="connsiteX3" fmla="*/ 53897 w 517228"/>
              <a:gd name="connsiteY3" fmla="*/ 160396 h 341664"/>
              <a:gd name="connsiteX4" fmla="*/ 67308 w 517228"/>
              <a:gd name="connsiteY4" fmla="*/ 122687 h 341664"/>
              <a:gd name="connsiteX5" fmla="*/ 163903 w 517228"/>
              <a:gd name="connsiteY5" fmla="*/ 3253 h 341664"/>
              <a:gd name="connsiteX6" fmla="*/ 293495 w 517228"/>
              <a:gd name="connsiteY6" fmla="*/ 64198 h 341664"/>
              <a:gd name="connsiteX7" fmla="*/ 329811 w 517228"/>
              <a:gd name="connsiteY7" fmla="*/ 93542 h 341664"/>
              <a:gd name="connsiteX8" fmla="*/ 490804 w 517228"/>
              <a:gd name="connsiteY8" fmla="*/ 190537 h 341664"/>
              <a:gd name="connsiteX9" fmla="*/ 507534 w 517228"/>
              <a:gd name="connsiteY9" fmla="*/ 284676 h 341664"/>
              <a:gd name="connsiteX10" fmla="*/ 428133 w 517228"/>
              <a:gd name="connsiteY10" fmla="*/ 340974 h 341664"/>
              <a:gd name="connsiteX11" fmla="*/ 264749 w 517228"/>
              <a:gd name="connsiteY11" fmla="*/ 341306 h 341664"/>
              <a:gd name="connsiteX12" fmla="*/ 264749 w 517228"/>
              <a:gd name="connsiteY12" fmla="*/ 339315 h 3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228" h="341664">
                <a:moveTo>
                  <a:pt x="264749" y="339315"/>
                </a:moveTo>
                <a:cubicBezTo>
                  <a:pt x="214558" y="339315"/>
                  <a:pt x="164435" y="339979"/>
                  <a:pt x="114244" y="339116"/>
                </a:cubicBezTo>
                <a:cubicBezTo>
                  <a:pt x="55158" y="338053"/>
                  <a:pt x="21765" y="316676"/>
                  <a:pt x="6031" y="271797"/>
                </a:cubicBezTo>
                <a:cubicBezTo>
                  <a:pt x="-8840" y="229374"/>
                  <a:pt x="2578" y="199831"/>
                  <a:pt x="53897" y="160396"/>
                </a:cubicBezTo>
                <a:cubicBezTo>
                  <a:pt x="68635" y="149110"/>
                  <a:pt x="66776" y="136562"/>
                  <a:pt x="67308" y="122687"/>
                </a:cubicBezTo>
                <a:cubicBezTo>
                  <a:pt x="69963" y="58422"/>
                  <a:pt x="102361" y="18390"/>
                  <a:pt x="163903" y="3253"/>
                </a:cubicBezTo>
                <a:cubicBezTo>
                  <a:pt x="213961" y="-9029"/>
                  <a:pt x="264550" y="13941"/>
                  <a:pt x="293495" y="64198"/>
                </a:cubicBezTo>
                <a:cubicBezTo>
                  <a:pt x="302458" y="79733"/>
                  <a:pt x="315005" y="84911"/>
                  <a:pt x="329811" y="93542"/>
                </a:cubicBezTo>
                <a:cubicBezTo>
                  <a:pt x="383917" y="125077"/>
                  <a:pt x="439087" y="155483"/>
                  <a:pt x="490804" y="190537"/>
                </a:cubicBezTo>
                <a:cubicBezTo>
                  <a:pt x="521410" y="211316"/>
                  <a:pt x="523202" y="249689"/>
                  <a:pt x="507534" y="284676"/>
                </a:cubicBezTo>
                <a:cubicBezTo>
                  <a:pt x="492265" y="318801"/>
                  <a:pt x="466240" y="340045"/>
                  <a:pt x="428133" y="340974"/>
                </a:cubicBezTo>
                <a:cubicBezTo>
                  <a:pt x="373694" y="342302"/>
                  <a:pt x="319188" y="341306"/>
                  <a:pt x="264749" y="341306"/>
                </a:cubicBezTo>
                <a:cubicBezTo>
                  <a:pt x="264749" y="340709"/>
                  <a:pt x="264749" y="340045"/>
                  <a:pt x="264749" y="33931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EC84C086-6142-4268-BB2F-ECDF83B1CDC3}"/>
              </a:ext>
            </a:extLst>
          </p:cNvPr>
          <p:cNvSpPr/>
          <p:nvPr/>
        </p:nvSpPr>
        <p:spPr>
          <a:xfrm>
            <a:off x="11593903" y="2668085"/>
            <a:ext cx="469816" cy="309366"/>
          </a:xfrm>
          <a:custGeom>
            <a:avLst/>
            <a:gdLst>
              <a:gd name="connsiteX0" fmla="*/ 260200 w 516894"/>
              <a:gd name="connsiteY0" fmla="*/ 338487 h 340366"/>
              <a:gd name="connsiteX1" fmla="*/ 105048 w 516894"/>
              <a:gd name="connsiteY1" fmla="*/ 338221 h 340366"/>
              <a:gd name="connsiteX2" fmla="*/ 3605 w 516894"/>
              <a:gd name="connsiteY2" fmla="*/ 267384 h 340366"/>
              <a:gd name="connsiteX3" fmla="*/ 51339 w 516894"/>
              <a:gd name="connsiteY3" fmla="*/ 162556 h 340366"/>
              <a:gd name="connsiteX4" fmla="*/ 68069 w 516894"/>
              <a:gd name="connsiteY4" fmla="*/ 122988 h 340366"/>
              <a:gd name="connsiteX5" fmla="*/ 151188 w 516894"/>
              <a:gd name="connsiteY5" fmla="*/ 5545 h 340366"/>
              <a:gd name="connsiteX6" fmla="*/ 291934 w 516894"/>
              <a:gd name="connsiteY6" fmla="*/ 61644 h 340366"/>
              <a:gd name="connsiteX7" fmla="*/ 332630 w 516894"/>
              <a:gd name="connsiteY7" fmla="*/ 93378 h 340366"/>
              <a:gd name="connsiteX8" fmla="*/ 484329 w 516894"/>
              <a:gd name="connsiteY8" fmla="*/ 183866 h 340366"/>
              <a:gd name="connsiteX9" fmla="*/ 509292 w 516894"/>
              <a:gd name="connsiteY9" fmla="*/ 279666 h 340366"/>
              <a:gd name="connsiteX10" fmla="*/ 428297 w 516894"/>
              <a:gd name="connsiteY10" fmla="*/ 339815 h 340366"/>
              <a:gd name="connsiteX11" fmla="*/ 260200 w 516894"/>
              <a:gd name="connsiteY11" fmla="*/ 340080 h 340366"/>
              <a:gd name="connsiteX12" fmla="*/ 260200 w 516894"/>
              <a:gd name="connsiteY12" fmla="*/ 338487 h 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894" h="340366">
                <a:moveTo>
                  <a:pt x="260200" y="338487"/>
                </a:moveTo>
                <a:cubicBezTo>
                  <a:pt x="208482" y="338487"/>
                  <a:pt x="156765" y="339350"/>
                  <a:pt x="105048" y="338221"/>
                </a:cubicBezTo>
                <a:cubicBezTo>
                  <a:pt x="51339" y="337093"/>
                  <a:pt x="16684" y="311931"/>
                  <a:pt x="3605" y="267384"/>
                </a:cubicBezTo>
                <a:cubicBezTo>
                  <a:pt x="-7747" y="228546"/>
                  <a:pt x="7589" y="190107"/>
                  <a:pt x="51339" y="162556"/>
                </a:cubicBezTo>
                <a:cubicBezTo>
                  <a:pt x="69131" y="151402"/>
                  <a:pt x="67737" y="138589"/>
                  <a:pt x="68069" y="122988"/>
                </a:cubicBezTo>
                <a:cubicBezTo>
                  <a:pt x="69397" y="63968"/>
                  <a:pt x="100467" y="20416"/>
                  <a:pt x="151188" y="5545"/>
                </a:cubicBezTo>
                <a:cubicBezTo>
                  <a:pt x="206822" y="-10786"/>
                  <a:pt x="260863" y="9263"/>
                  <a:pt x="291934" y="61644"/>
                </a:cubicBezTo>
                <a:cubicBezTo>
                  <a:pt x="302356" y="79237"/>
                  <a:pt x="316099" y="84548"/>
                  <a:pt x="332630" y="93378"/>
                </a:cubicBezTo>
                <a:cubicBezTo>
                  <a:pt x="384413" y="121129"/>
                  <a:pt x="430421" y="157975"/>
                  <a:pt x="484329" y="183866"/>
                </a:cubicBezTo>
                <a:cubicBezTo>
                  <a:pt x="517922" y="199999"/>
                  <a:pt x="524163" y="241758"/>
                  <a:pt x="509292" y="279666"/>
                </a:cubicBezTo>
                <a:cubicBezTo>
                  <a:pt x="494951" y="316313"/>
                  <a:pt x="468662" y="339018"/>
                  <a:pt x="428297" y="339815"/>
                </a:cubicBezTo>
                <a:cubicBezTo>
                  <a:pt x="372264" y="340877"/>
                  <a:pt x="316232" y="340080"/>
                  <a:pt x="260200" y="340080"/>
                </a:cubicBezTo>
                <a:cubicBezTo>
                  <a:pt x="260200" y="339616"/>
                  <a:pt x="260200" y="339018"/>
                  <a:pt x="260200" y="3384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FBF9BDD2-CFC3-42D1-9FDC-BE46823B40EF}"/>
              </a:ext>
            </a:extLst>
          </p:cNvPr>
          <p:cNvSpPr/>
          <p:nvPr/>
        </p:nvSpPr>
        <p:spPr>
          <a:xfrm>
            <a:off x="7863195" y="4561875"/>
            <a:ext cx="469524" cy="313078"/>
          </a:xfrm>
          <a:custGeom>
            <a:avLst/>
            <a:gdLst>
              <a:gd name="connsiteX0" fmla="*/ 411236 w 516574"/>
              <a:gd name="connsiteY0" fmla="*/ 344397 h 344451"/>
              <a:gd name="connsiteX1" fmla="*/ 102792 w 516574"/>
              <a:gd name="connsiteY1" fmla="*/ 337559 h 344451"/>
              <a:gd name="connsiteX2" fmla="*/ 4603 w 516574"/>
              <a:gd name="connsiteY2" fmla="*/ 269643 h 344451"/>
              <a:gd name="connsiteX3" fmla="*/ 49216 w 516574"/>
              <a:gd name="connsiteY3" fmla="*/ 163884 h 344451"/>
              <a:gd name="connsiteX4" fmla="*/ 67871 w 516574"/>
              <a:gd name="connsiteY4" fmla="*/ 125113 h 344451"/>
              <a:gd name="connsiteX5" fmla="*/ 157630 w 516574"/>
              <a:gd name="connsiteY5" fmla="*/ 4086 h 344451"/>
              <a:gd name="connsiteX6" fmla="*/ 292798 w 516574"/>
              <a:gd name="connsiteY6" fmla="*/ 63836 h 344451"/>
              <a:gd name="connsiteX7" fmla="*/ 330839 w 516574"/>
              <a:gd name="connsiteY7" fmla="*/ 93579 h 344451"/>
              <a:gd name="connsiteX8" fmla="*/ 482936 w 516574"/>
              <a:gd name="connsiteY8" fmla="*/ 182739 h 344451"/>
              <a:gd name="connsiteX9" fmla="*/ 508231 w 516574"/>
              <a:gd name="connsiteY9" fmla="*/ 282190 h 344451"/>
              <a:gd name="connsiteX10" fmla="*/ 411236 w 516574"/>
              <a:gd name="connsiteY10" fmla="*/ 344397 h 3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74" h="344451">
                <a:moveTo>
                  <a:pt x="411236" y="344397"/>
                </a:moveTo>
                <a:cubicBezTo>
                  <a:pt x="301030" y="334837"/>
                  <a:pt x="201778" y="339816"/>
                  <a:pt x="102792" y="337559"/>
                </a:cubicBezTo>
                <a:cubicBezTo>
                  <a:pt x="50477" y="336364"/>
                  <a:pt x="19407" y="314854"/>
                  <a:pt x="4603" y="269643"/>
                </a:cubicBezTo>
                <a:cubicBezTo>
                  <a:pt x="-8343" y="230208"/>
                  <a:pt x="5864" y="192897"/>
                  <a:pt x="49216" y="163884"/>
                </a:cubicBezTo>
                <a:cubicBezTo>
                  <a:pt x="65083" y="153262"/>
                  <a:pt x="67606" y="142109"/>
                  <a:pt x="67871" y="125113"/>
                </a:cubicBezTo>
                <a:cubicBezTo>
                  <a:pt x="68801" y="62376"/>
                  <a:pt x="101929" y="18691"/>
                  <a:pt x="157630" y="4086"/>
                </a:cubicBezTo>
                <a:cubicBezTo>
                  <a:pt x="210409" y="-9789"/>
                  <a:pt x="262790" y="12053"/>
                  <a:pt x="292798" y="63836"/>
                </a:cubicBezTo>
                <a:cubicBezTo>
                  <a:pt x="302358" y="80367"/>
                  <a:pt x="314574" y="86408"/>
                  <a:pt x="330839" y="93579"/>
                </a:cubicBezTo>
                <a:cubicBezTo>
                  <a:pt x="384548" y="117346"/>
                  <a:pt x="427966" y="158441"/>
                  <a:pt x="482936" y="182739"/>
                </a:cubicBezTo>
                <a:cubicBezTo>
                  <a:pt x="517060" y="197810"/>
                  <a:pt x="524695" y="242158"/>
                  <a:pt x="508231" y="282190"/>
                </a:cubicBezTo>
                <a:cubicBezTo>
                  <a:pt x="491368" y="322953"/>
                  <a:pt x="452065" y="345724"/>
                  <a:pt x="411236" y="3443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0" name="별: 꼭짓점 5개 39">
            <a:extLst>
              <a:ext uri="{FF2B5EF4-FFF2-40B4-BE49-F238E27FC236}">
                <a16:creationId xmlns:a16="http://schemas.microsoft.com/office/drawing/2014/main" id="{1CA3CA94-E32F-4BDA-A655-6596F40CFB9A}"/>
              </a:ext>
            </a:extLst>
          </p:cNvPr>
          <p:cNvSpPr/>
          <p:nvPr/>
        </p:nvSpPr>
        <p:spPr>
          <a:xfrm>
            <a:off x="9832341" y="593312"/>
            <a:ext cx="843361" cy="84336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3">
            <a:extLst>
              <a:ext uri="{FF2B5EF4-FFF2-40B4-BE49-F238E27FC236}">
                <a16:creationId xmlns:a16="http://schemas.microsoft.com/office/drawing/2014/main" id="{8F6FD47A-619E-40A5-901A-0EE36BAE461A}"/>
              </a:ext>
            </a:extLst>
          </p:cNvPr>
          <p:cNvGrpSpPr/>
          <p:nvPr/>
        </p:nvGrpSpPr>
        <p:grpSpPr>
          <a:xfrm rot="2170566">
            <a:off x="10035890" y="667742"/>
            <a:ext cx="1200227" cy="473863"/>
            <a:chOff x="1525348" y="1579815"/>
            <a:chExt cx="6070988" cy="2761700"/>
          </a:xfrm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4EBA7A8-0FE5-42B6-B28E-CE5FB57A849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2F60D640-D93A-4364-BDB8-D07F7ECCEA6F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25B4FE5-DAF1-4B9A-8D2B-D12A927635D4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5" name="Straight Connector 7">
              <a:extLst>
                <a:ext uri="{FF2B5EF4-FFF2-40B4-BE49-F238E27FC236}">
                  <a16:creationId xmlns:a16="http://schemas.microsoft.com/office/drawing/2014/main" id="{EB8D07F4-B114-4681-A0C0-9889DB3280B6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">
              <a:extLst>
                <a:ext uri="{FF2B5EF4-FFF2-40B4-BE49-F238E27FC236}">
                  <a16:creationId xmlns:a16="http://schemas.microsoft.com/office/drawing/2014/main" id="{373293CD-798B-4949-BEF7-7DB2383C8242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9">
              <a:extLst>
                <a:ext uri="{FF2B5EF4-FFF2-40B4-BE49-F238E27FC236}">
                  <a16:creationId xmlns:a16="http://schemas.microsoft.com/office/drawing/2014/main" id="{318B2155-3F2D-4EE3-B038-0691007EF742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5980507B-5727-4292-A43E-C6551548027C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AAD4884D-00A0-461A-AF18-5739B6A21CFA}"/>
              </a:ext>
            </a:extLst>
          </p:cNvPr>
          <p:cNvSpPr txBox="1">
            <a:spLocks/>
          </p:cNvSpPr>
          <p:nvPr/>
        </p:nvSpPr>
        <p:spPr>
          <a:xfrm>
            <a:off x="779664" y="626503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C9EED4-EFF3-4C6D-A48B-896AA317C0E3}"/>
              </a:ext>
            </a:extLst>
          </p:cNvPr>
          <p:cNvSpPr txBox="1"/>
          <p:nvPr/>
        </p:nvSpPr>
        <p:spPr>
          <a:xfrm>
            <a:off x="851672" y="186016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F11495-0566-4688-853A-3CC9D8904E3B}"/>
              </a:ext>
            </a:extLst>
          </p:cNvPr>
          <p:cNvSpPr txBox="1"/>
          <p:nvPr/>
        </p:nvSpPr>
        <p:spPr>
          <a:xfrm>
            <a:off x="2143783" y="2095848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52" name="Group 93">
            <a:extLst>
              <a:ext uri="{FF2B5EF4-FFF2-40B4-BE49-F238E27FC236}">
                <a16:creationId xmlns:a16="http://schemas.microsoft.com/office/drawing/2014/main" id="{37A8FB68-46C2-4879-B6AF-BDD4706CF34E}"/>
              </a:ext>
            </a:extLst>
          </p:cNvPr>
          <p:cNvGrpSpPr/>
          <p:nvPr/>
        </p:nvGrpSpPr>
        <p:grpSpPr>
          <a:xfrm>
            <a:off x="876210" y="3833984"/>
            <a:ext cx="1869058" cy="2421214"/>
            <a:chOff x="-475010" y="1042170"/>
            <a:chExt cx="3859356" cy="242121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4F98F5-9306-47C7-AACC-C637B1C2724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F8C322-2A2A-4152-9828-37AD3DA1598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5" name="Group 96">
            <a:extLst>
              <a:ext uri="{FF2B5EF4-FFF2-40B4-BE49-F238E27FC236}">
                <a16:creationId xmlns:a16="http://schemas.microsoft.com/office/drawing/2014/main" id="{7285E8AD-76CA-4E5A-BE8E-1A1056738512}"/>
              </a:ext>
            </a:extLst>
          </p:cNvPr>
          <p:cNvGrpSpPr/>
          <p:nvPr/>
        </p:nvGrpSpPr>
        <p:grpSpPr>
          <a:xfrm>
            <a:off x="3174842" y="3833984"/>
            <a:ext cx="1869058" cy="2421214"/>
            <a:chOff x="-475010" y="1042170"/>
            <a:chExt cx="3859356" cy="242121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DBD66D-2640-4A6D-A7D0-02E8AC1643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47FB09-C4AE-4C07-96DE-3A3699C82BF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8" name="Group 99">
            <a:extLst>
              <a:ext uri="{FF2B5EF4-FFF2-40B4-BE49-F238E27FC236}">
                <a16:creationId xmlns:a16="http://schemas.microsoft.com/office/drawing/2014/main" id="{C1DA0BEE-A845-44E4-8AE8-003DD9473A1E}"/>
              </a:ext>
            </a:extLst>
          </p:cNvPr>
          <p:cNvGrpSpPr/>
          <p:nvPr/>
        </p:nvGrpSpPr>
        <p:grpSpPr>
          <a:xfrm>
            <a:off x="5473473" y="3833984"/>
            <a:ext cx="1869058" cy="2421214"/>
            <a:chOff x="-475010" y="1042170"/>
            <a:chExt cx="3859356" cy="24212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731200-4AE9-4106-8444-3B28778932E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C89046-F778-4DEB-8BF6-ED0D4C76561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4CD457A-1EDE-4D39-9421-F98AEE8A87E7}"/>
              </a:ext>
            </a:extLst>
          </p:cNvPr>
          <p:cNvSpPr txBox="1"/>
          <p:nvPr/>
        </p:nvSpPr>
        <p:spPr>
          <a:xfrm>
            <a:off x="881709" y="270090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12873" y="2841091"/>
            <a:ext cx="6087688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D61B915-83D6-4C7F-A0B0-BA650DE28512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FBA426-8D94-4760-A9C1-7BE67FE47704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458DAC-9389-4406-837C-633077C45FF8}"/>
              </a:ext>
            </a:extLst>
          </p:cNvPr>
          <p:cNvSpPr txBox="1"/>
          <p:nvPr/>
        </p:nvSpPr>
        <p:spPr>
          <a:xfrm>
            <a:off x="9620138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5E5B11-E576-4857-A0A2-D34AF7600E40}"/>
              </a:ext>
            </a:extLst>
          </p:cNvPr>
          <p:cNvSpPr txBox="1"/>
          <p:nvPr/>
        </p:nvSpPr>
        <p:spPr>
          <a:xfrm>
            <a:off x="9620138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423EA3-54F9-4CAA-9283-08E60C849F25}"/>
              </a:ext>
            </a:extLst>
          </p:cNvPr>
          <p:cNvSpPr txBox="1"/>
          <p:nvPr/>
        </p:nvSpPr>
        <p:spPr>
          <a:xfrm>
            <a:off x="9620138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33">
            <a:extLst>
              <a:ext uri="{FF2B5EF4-FFF2-40B4-BE49-F238E27FC236}">
                <a16:creationId xmlns:a16="http://schemas.microsoft.com/office/drawing/2014/main" id="{1499607D-0B03-416E-BE1E-E966528F6D69}"/>
              </a:ext>
            </a:extLst>
          </p:cNvPr>
          <p:cNvGrpSpPr/>
          <p:nvPr/>
        </p:nvGrpSpPr>
        <p:grpSpPr>
          <a:xfrm>
            <a:off x="6276116" y="3377877"/>
            <a:ext cx="3191622" cy="871880"/>
            <a:chOff x="-475010" y="1114177"/>
            <a:chExt cx="4928532" cy="8718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2F79A2-CD3E-44ED-B500-9DAE860D544C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85792-B4D7-4748-BB8D-5392AC6B3EF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33">
            <a:extLst>
              <a:ext uri="{FF2B5EF4-FFF2-40B4-BE49-F238E27FC236}">
                <a16:creationId xmlns:a16="http://schemas.microsoft.com/office/drawing/2014/main" id="{C456F447-A619-419F-997F-D4AE5C82CF45}"/>
              </a:ext>
            </a:extLst>
          </p:cNvPr>
          <p:cNvGrpSpPr/>
          <p:nvPr/>
        </p:nvGrpSpPr>
        <p:grpSpPr>
          <a:xfrm>
            <a:off x="6276116" y="4442159"/>
            <a:ext cx="3191622" cy="871880"/>
            <a:chOff x="-475010" y="1114177"/>
            <a:chExt cx="4928532" cy="8718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ACBEC2-E0A4-4332-8580-18E7DAC60D1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B73D48-FEB3-452A-8F3B-1B4E0E7C7EE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42BBF043-685D-4C51-9DD4-370958189D93}"/>
              </a:ext>
            </a:extLst>
          </p:cNvPr>
          <p:cNvGrpSpPr/>
          <p:nvPr/>
        </p:nvGrpSpPr>
        <p:grpSpPr>
          <a:xfrm>
            <a:off x="6276116" y="5501415"/>
            <a:ext cx="3191622" cy="871880"/>
            <a:chOff x="-475010" y="1114177"/>
            <a:chExt cx="4928532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D53064-4438-4AA9-B4BB-9BA12394DB28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B0A829-2286-406F-962D-96E4326B651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54C7B2-85E3-486A-B654-8AEDCE33E1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ED48D1E5-6601-434C-A006-077368F8D848}"/>
              </a:ext>
            </a:extLst>
          </p:cNvPr>
          <p:cNvSpPr/>
          <p:nvPr/>
        </p:nvSpPr>
        <p:spPr>
          <a:xfrm>
            <a:off x="9382259" y="1889802"/>
            <a:ext cx="1826139" cy="4373795"/>
          </a:xfrm>
          <a:custGeom>
            <a:avLst/>
            <a:gdLst>
              <a:gd name="connsiteX0" fmla="*/ 160259 w 2416551"/>
              <a:gd name="connsiteY0" fmla="*/ 0 h 4118440"/>
              <a:gd name="connsiteX1" fmla="*/ 1944264 w 2416551"/>
              <a:gd name="connsiteY1" fmla="*/ 0 h 4118440"/>
              <a:gd name="connsiteX2" fmla="*/ 2104523 w 2416551"/>
              <a:gd name="connsiteY2" fmla="*/ 160259 h 4118440"/>
              <a:gd name="connsiteX3" fmla="*/ 2104523 w 2416551"/>
              <a:gd name="connsiteY3" fmla="*/ 1792521 h 4118440"/>
              <a:gd name="connsiteX4" fmla="*/ 2416551 w 2416551"/>
              <a:gd name="connsiteY4" fmla="*/ 2059220 h 4118440"/>
              <a:gd name="connsiteX5" fmla="*/ 2104523 w 2416551"/>
              <a:gd name="connsiteY5" fmla="*/ 2325919 h 4118440"/>
              <a:gd name="connsiteX6" fmla="*/ 2104523 w 2416551"/>
              <a:gd name="connsiteY6" fmla="*/ 3958181 h 4118440"/>
              <a:gd name="connsiteX7" fmla="*/ 1944264 w 2416551"/>
              <a:gd name="connsiteY7" fmla="*/ 4118440 h 4118440"/>
              <a:gd name="connsiteX8" fmla="*/ 160259 w 2416551"/>
              <a:gd name="connsiteY8" fmla="*/ 4118440 h 4118440"/>
              <a:gd name="connsiteX9" fmla="*/ 0 w 2416551"/>
              <a:gd name="connsiteY9" fmla="*/ 3958181 h 4118440"/>
              <a:gd name="connsiteX10" fmla="*/ 0 w 2416551"/>
              <a:gd name="connsiteY10" fmla="*/ 160259 h 4118440"/>
              <a:gd name="connsiteX11" fmla="*/ 160259 w 2416551"/>
              <a:gd name="connsiteY11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1792521 h 4118440"/>
              <a:gd name="connsiteX4" fmla="*/ 2104523 w 2104523"/>
              <a:gd name="connsiteY4" fmla="*/ 2325919 h 4118440"/>
              <a:gd name="connsiteX5" fmla="*/ 2104523 w 2104523"/>
              <a:gd name="connsiteY5" fmla="*/ 3958181 h 4118440"/>
              <a:gd name="connsiteX6" fmla="*/ 1944264 w 2104523"/>
              <a:gd name="connsiteY6" fmla="*/ 4118440 h 4118440"/>
              <a:gd name="connsiteX7" fmla="*/ 160259 w 2104523"/>
              <a:gd name="connsiteY7" fmla="*/ 4118440 h 4118440"/>
              <a:gd name="connsiteX8" fmla="*/ 0 w 2104523"/>
              <a:gd name="connsiteY8" fmla="*/ 3958181 h 4118440"/>
              <a:gd name="connsiteX9" fmla="*/ 0 w 2104523"/>
              <a:gd name="connsiteY9" fmla="*/ 160259 h 4118440"/>
              <a:gd name="connsiteX10" fmla="*/ 160259 w 2104523"/>
              <a:gd name="connsiteY10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2325919 h 4118440"/>
              <a:gd name="connsiteX4" fmla="*/ 2104523 w 2104523"/>
              <a:gd name="connsiteY4" fmla="*/ 3958181 h 4118440"/>
              <a:gd name="connsiteX5" fmla="*/ 1944264 w 2104523"/>
              <a:gd name="connsiteY5" fmla="*/ 4118440 h 4118440"/>
              <a:gd name="connsiteX6" fmla="*/ 160259 w 2104523"/>
              <a:gd name="connsiteY6" fmla="*/ 4118440 h 4118440"/>
              <a:gd name="connsiteX7" fmla="*/ 0 w 2104523"/>
              <a:gd name="connsiteY7" fmla="*/ 3958181 h 4118440"/>
              <a:gd name="connsiteX8" fmla="*/ 0 w 2104523"/>
              <a:gd name="connsiteY8" fmla="*/ 160259 h 4118440"/>
              <a:gd name="connsiteX9" fmla="*/ 160259 w 2104523"/>
              <a:gd name="connsiteY9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3958181 h 4118440"/>
              <a:gd name="connsiteX4" fmla="*/ 1944264 w 2104523"/>
              <a:gd name="connsiteY4" fmla="*/ 4118440 h 4118440"/>
              <a:gd name="connsiteX5" fmla="*/ 160259 w 2104523"/>
              <a:gd name="connsiteY5" fmla="*/ 4118440 h 4118440"/>
              <a:gd name="connsiteX6" fmla="*/ 0 w 2104523"/>
              <a:gd name="connsiteY6" fmla="*/ 3958181 h 4118440"/>
              <a:gd name="connsiteX7" fmla="*/ 0 w 2104523"/>
              <a:gd name="connsiteY7" fmla="*/ 160259 h 4118440"/>
              <a:gd name="connsiteX8" fmla="*/ 160259 w 2104523"/>
              <a:gd name="connsiteY8" fmla="*/ 0 h 41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23" h="4118440">
                <a:moveTo>
                  <a:pt x="160259" y="0"/>
                </a:moveTo>
                <a:lnTo>
                  <a:pt x="1944264" y="0"/>
                </a:lnTo>
                <a:cubicBezTo>
                  <a:pt x="2032773" y="0"/>
                  <a:pt x="2104523" y="71750"/>
                  <a:pt x="2104523" y="160259"/>
                </a:cubicBezTo>
                <a:lnTo>
                  <a:pt x="2104523" y="3958181"/>
                </a:lnTo>
                <a:cubicBezTo>
                  <a:pt x="2104523" y="4046690"/>
                  <a:pt x="2032773" y="4118440"/>
                  <a:pt x="1944264" y="4118440"/>
                </a:cubicBezTo>
                <a:lnTo>
                  <a:pt x="160259" y="4118440"/>
                </a:lnTo>
                <a:cubicBezTo>
                  <a:pt x="71750" y="4118440"/>
                  <a:pt x="0" y="4046690"/>
                  <a:pt x="0" y="3958181"/>
                </a:cubicBezTo>
                <a:lnTo>
                  <a:pt x="0" y="160259"/>
                </a:lnTo>
                <a:cubicBezTo>
                  <a:pt x="0" y="71750"/>
                  <a:pt x="71750" y="0"/>
                  <a:pt x="160259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2B2666BB-135D-415A-9907-0A8D6C547135}"/>
              </a:ext>
            </a:extLst>
          </p:cNvPr>
          <p:cNvGrpSpPr/>
          <p:nvPr/>
        </p:nvGrpSpPr>
        <p:grpSpPr>
          <a:xfrm>
            <a:off x="7282594" y="1889802"/>
            <a:ext cx="2311767" cy="4373795"/>
            <a:chOff x="1136283" y="1903180"/>
            <a:chExt cx="2664183" cy="4118440"/>
          </a:xfrm>
        </p:grpSpPr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75C3C25C-09B3-4F1C-997F-DC6447EDC152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51EEE761-CE14-482B-8D17-0B9397833129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934B6AFE-578E-4842-844A-07355D7CF82A}"/>
              </a:ext>
            </a:extLst>
          </p:cNvPr>
          <p:cNvGrpSpPr/>
          <p:nvPr/>
        </p:nvGrpSpPr>
        <p:grpSpPr>
          <a:xfrm>
            <a:off x="5182930" y="1861227"/>
            <a:ext cx="2311767" cy="4373795"/>
            <a:chOff x="1136283" y="1903180"/>
            <a:chExt cx="2664183" cy="4118440"/>
          </a:xfrm>
        </p:grpSpPr>
        <p:sp>
          <p:nvSpPr>
            <p:cNvPr id="8" name="Isosceles Triangle 40">
              <a:extLst>
                <a:ext uri="{FF2B5EF4-FFF2-40B4-BE49-F238E27FC236}">
                  <a16:creationId xmlns:a16="http://schemas.microsoft.com/office/drawing/2014/main" id="{F4F51F45-2073-426D-BD74-B03F67E1A949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0D88D9B5-EB90-4F39-9F36-BBA94526FFBC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7557AC24-BBF5-4D93-8A77-1DBD360F071C}"/>
              </a:ext>
            </a:extLst>
          </p:cNvPr>
          <p:cNvGrpSpPr/>
          <p:nvPr/>
        </p:nvGrpSpPr>
        <p:grpSpPr>
          <a:xfrm>
            <a:off x="3083266" y="1832652"/>
            <a:ext cx="2311767" cy="4373795"/>
            <a:chOff x="1136283" y="1903180"/>
            <a:chExt cx="2664183" cy="4118440"/>
          </a:xfrm>
        </p:grpSpPr>
        <p:sp>
          <p:nvSpPr>
            <p:cNvPr id="11" name="Isosceles Triangle 43">
              <a:extLst>
                <a:ext uri="{FF2B5EF4-FFF2-40B4-BE49-F238E27FC236}">
                  <a16:creationId xmlns:a16="http://schemas.microsoft.com/office/drawing/2014/main" id="{047230E3-B718-4A28-81F2-3A361339F560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B922E29F-BB12-48A0-A741-F708BD46541B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5C0D80B-DB41-4C53-AA0B-D7EDD2E79B08}"/>
              </a:ext>
            </a:extLst>
          </p:cNvPr>
          <p:cNvGrpSpPr/>
          <p:nvPr/>
        </p:nvGrpSpPr>
        <p:grpSpPr>
          <a:xfrm>
            <a:off x="983602" y="1832651"/>
            <a:ext cx="2311767" cy="4373795"/>
            <a:chOff x="1136283" y="1903180"/>
            <a:chExt cx="2664183" cy="4118440"/>
          </a:xfrm>
        </p:grpSpPr>
        <p:sp>
          <p:nvSpPr>
            <p:cNvPr id="14" name="Isosceles Triangle 46">
              <a:extLst>
                <a:ext uri="{FF2B5EF4-FFF2-40B4-BE49-F238E27FC236}">
                  <a16:creationId xmlns:a16="http://schemas.microsoft.com/office/drawing/2014/main" id="{36E77D56-C964-42F1-8A52-67BC23522625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66FB2692-2DD3-4E5C-BE98-D92382D4675A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FECF3881-8AEA-4B70-A43D-004A0748FAFF}"/>
              </a:ext>
            </a:extLst>
          </p:cNvPr>
          <p:cNvGrpSpPr/>
          <p:nvPr/>
        </p:nvGrpSpPr>
        <p:grpSpPr>
          <a:xfrm>
            <a:off x="1065976" y="1748939"/>
            <a:ext cx="1743764" cy="1107996"/>
            <a:chOff x="1065976" y="1634639"/>
            <a:chExt cx="1743764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361D62-5260-48F1-9B94-0AE88089667D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EC2861-C8BA-4E2D-9F76-5594B09DD5A1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6"/>
                  </a:solidFill>
                  <a:cs typeface="Arial" pitchFamily="34" charset="0"/>
                </a:rPr>
                <a:t>1</a:t>
              </a:r>
              <a:endParaRPr lang="ko-KR" altLang="en-US" sz="6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0">
            <a:extLst>
              <a:ext uri="{FF2B5EF4-FFF2-40B4-BE49-F238E27FC236}">
                <a16:creationId xmlns:a16="http://schemas.microsoft.com/office/drawing/2014/main" id="{61A95BC2-17CD-459D-ABAA-D77B7FCE75D3}"/>
              </a:ext>
            </a:extLst>
          </p:cNvPr>
          <p:cNvGrpSpPr/>
          <p:nvPr/>
        </p:nvGrpSpPr>
        <p:grpSpPr>
          <a:xfrm>
            <a:off x="3164947" y="1748939"/>
            <a:ext cx="1743764" cy="1107996"/>
            <a:chOff x="1065976" y="1634639"/>
            <a:chExt cx="1743764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F81253-9BA3-46DE-BFD4-C12BED6AB457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95DF77-295B-4D0B-B02D-71C27E9B33D4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1"/>
                  </a:solidFill>
                  <a:cs typeface="Arial" pitchFamily="34" charset="0"/>
                </a:rPr>
                <a:t>2</a:t>
              </a:r>
              <a:endParaRPr lang="ko-KR" altLang="en-US" sz="6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83">
            <a:extLst>
              <a:ext uri="{FF2B5EF4-FFF2-40B4-BE49-F238E27FC236}">
                <a16:creationId xmlns:a16="http://schemas.microsoft.com/office/drawing/2014/main" id="{8B920B6A-1C3B-47A4-96AA-11329900CE60}"/>
              </a:ext>
            </a:extLst>
          </p:cNvPr>
          <p:cNvGrpSpPr/>
          <p:nvPr/>
        </p:nvGrpSpPr>
        <p:grpSpPr>
          <a:xfrm>
            <a:off x="9461860" y="1748939"/>
            <a:ext cx="1743764" cy="1107996"/>
            <a:chOff x="1065976" y="1634639"/>
            <a:chExt cx="1743764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79C9F0-E8EE-4E0D-BD8B-5E7444B7A2AB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444594-1761-476E-80C7-C049B531D672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4"/>
                  </a:solidFill>
                  <a:cs typeface="Arial" pitchFamily="34" charset="0"/>
                </a:rPr>
                <a:t>5</a:t>
              </a:r>
              <a:endParaRPr lang="ko-KR" altLang="en-US" sz="6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id="{965BCAAF-0C61-47D2-B8DD-78740CEE5B4A}"/>
              </a:ext>
            </a:extLst>
          </p:cNvPr>
          <p:cNvGrpSpPr/>
          <p:nvPr/>
        </p:nvGrpSpPr>
        <p:grpSpPr>
          <a:xfrm>
            <a:off x="5263918" y="1748939"/>
            <a:ext cx="1743764" cy="1107996"/>
            <a:chOff x="1065976" y="1634639"/>
            <a:chExt cx="1743764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D98099-8251-48C9-9BC3-B59B3F966963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2B583F-DD64-44D4-A3FA-F38734E42B22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2"/>
                  </a:solidFill>
                  <a:cs typeface="Arial" pitchFamily="34" charset="0"/>
                </a:rPr>
                <a:t>3</a:t>
              </a:r>
              <a:endParaRPr lang="ko-KR" altLang="en-US" sz="6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B043FFD5-C86A-4BA8-A58D-92541675608B}"/>
              </a:ext>
            </a:extLst>
          </p:cNvPr>
          <p:cNvGrpSpPr/>
          <p:nvPr/>
        </p:nvGrpSpPr>
        <p:grpSpPr>
          <a:xfrm>
            <a:off x="7362889" y="1748939"/>
            <a:ext cx="1743764" cy="1107996"/>
            <a:chOff x="1065976" y="1634639"/>
            <a:chExt cx="1743764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ED9B3-528B-4C33-852E-E64A6350DCC2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D158E-942A-4683-9295-FD0DDFB3DE24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3"/>
                  </a:solidFill>
                  <a:cs typeface="Arial" pitchFamily="34" charset="0"/>
                </a:rPr>
                <a:t>4</a:t>
              </a:r>
              <a:endParaRPr lang="ko-KR" altLang="en-US" sz="6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9E3774E-19CD-45D2-8F09-7F35CD16870E}"/>
              </a:ext>
            </a:extLst>
          </p:cNvPr>
          <p:cNvSpPr txBox="1"/>
          <p:nvPr/>
        </p:nvSpPr>
        <p:spPr>
          <a:xfrm>
            <a:off x="3254552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BAE10-531C-48EA-AA54-8D83CDB55B5F}"/>
              </a:ext>
            </a:extLst>
          </p:cNvPr>
          <p:cNvSpPr txBox="1"/>
          <p:nvPr/>
        </p:nvSpPr>
        <p:spPr>
          <a:xfrm>
            <a:off x="1152654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6E8C5-4742-47AA-B48D-F87837715104}"/>
              </a:ext>
            </a:extLst>
          </p:cNvPr>
          <p:cNvSpPr txBox="1"/>
          <p:nvPr/>
        </p:nvSpPr>
        <p:spPr>
          <a:xfrm>
            <a:off x="5356450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E04C7-8B07-44C8-A1A9-DB84DE66855D}"/>
              </a:ext>
            </a:extLst>
          </p:cNvPr>
          <p:cNvSpPr txBox="1"/>
          <p:nvPr/>
        </p:nvSpPr>
        <p:spPr>
          <a:xfrm>
            <a:off x="7458348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E3634D-80D1-40F4-B3B0-CAE41639C374}"/>
              </a:ext>
            </a:extLst>
          </p:cNvPr>
          <p:cNvSpPr txBox="1"/>
          <p:nvPr/>
        </p:nvSpPr>
        <p:spPr>
          <a:xfrm>
            <a:off x="9560246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D1B67E9C-E3DA-458D-BE13-81E2814D16FB}"/>
              </a:ext>
            </a:extLst>
          </p:cNvPr>
          <p:cNvGrpSpPr/>
          <p:nvPr/>
        </p:nvGrpSpPr>
        <p:grpSpPr>
          <a:xfrm>
            <a:off x="3915327" y="600692"/>
            <a:ext cx="703791" cy="3563615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B8A292E7-08A2-4D97-938B-4FFDF6321ACD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AEB12E2-127B-4FA9-8129-F58611CE58DE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4BCD708-E0FF-41D2-B58A-9D5F95C62EEA}"/>
              </a:ext>
            </a:extLst>
          </p:cNvPr>
          <p:cNvGrpSpPr/>
          <p:nvPr/>
        </p:nvGrpSpPr>
        <p:grpSpPr>
          <a:xfrm>
            <a:off x="3136247" y="784724"/>
            <a:ext cx="574389" cy="2210752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483539E-8AA9-4A55-ADDC-29895B3AD867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76BA49E-49BC-4F52-93ED-B69F8BBC1604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2C48ABA8-17F0-403B-A19E-5871A3BDC4EA}"/>
              </a:ext>
            </a:extLst>
          </p:cNvPr>
          <p:cNvGrpSpPr/>
          <p:nvPr/>
        </p:nvGrpSpPr>
        <p:grpSpPr>
          <a:xfrm>
            <a:off x="1955467" y="-22296"/>
            <a:ext cx="1437328" cy="5489412"/>
            <a:chOff x="2015424" y="-1847"/>
            <a:chExt cx="1437328" cy="5489412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8BF214-B6E4-44F0-877B-B0896A807B5A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4A1F0177-066A-47FE-A600-B05C59CE783F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77E3A7CE-4C7E-4ADC-8801-77C7BDC6116A}"/>
              </a:ext>
            </a:extLst>
          </p:cNvPr>
          <p:cNvGrpSpPr/>
          <p:nvPr/>
        </p:nvGrpSpPr>
        <p:grpSpPr>
          <a:xfrm>
            <a:off x="695576" y="1279249"/>
            <a:ext cx="590209" cy="2807167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9763B22-4E8D-4B9A-9745-608E60E78043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498644E-141C-412F-AA20-78DC812CEA80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FD07914-90CA-4772-B4E2-F92895838F06}"/>
              </a:ext>
            </a:extLst>
          </p:cNvPr>
          <p:cNvGrpSpPr/>
          <p:nvPr/>
        </p:nvGrpSpPr>
        <p:grpSpPr>
          <a:xfrm>
            <a:off x="1671504" y="1081006"/>
            <a:ext cx="762976" cy="2449850"/>
            <a:chOff x="1591607" y="-20084"/>
            <a:chExt cx="762976" cy="244985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DF1394E-F67E-439A-941F-9DFA51B6B54F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BD5F25F9-C1FD-41EB-A9C2-D22368277C7B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602C3B2-6F3C-42FB-819F-10D5C69E0401}"/>
              </a:ext>
            </a:extLst>
          </p:cNvPr>
          <p:cNvSpPr/>
          <p:nvPr/>
        </p:nvSpPr>
        <p:spPr>
          <a:xfrm>
            <a:off x="8839" y="0"/>
            <a:ext cx="4764128" cy="144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4E925-5C8D-4DA7-8BAF-C967D57C788C}"/>
              </a:ext>
            </a:extLst>
          </p:cNvPr>
          <p:cNvSpPr txBox="1"/>
          <p:nvPr/>
        </p:nvSpPr>
        <p:spPr>
          <a:xfrm>
            <a:off x="5285897" y="1735513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9B8B2-2E1D-4553-AA60-A72AA956C5FD}"/>
              </a:ext>
            </a:extLst>
          </p:cNvPr>
          <p:cNvSpPr txBox="1"/>
          <p:nvPr/>
        </p:nvSpPr>
        <p:spPr>
          <a:xfrm>
            <a:off x="6578008" y="1971195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0F5A8FEF-0E6F-4E86-8339-6A850A4F4234}"/>
              </a:ext>
            </a:extLst>
          </p:cNvPr>
          <p:cNvSpPr/>
          <p:nvPr/>
        </p:nvSpPr>
        <p:spPr>
          <a:xfrm>
            <a:off x="5459111" y="4162487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8A25B772-3187-4DBD-B3E7-B6AEA6BDA6A1}"/>
              </a:ext>
            </a:extLst>
          </p:cNvPr>
          <p:cNvSpPr/>
          <p:nvPr/>
        </p:nvSpPr>
        <p:spPr>
          <a:xfrm>
            <a:off x="5459111" y="528123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E5544ADF-3A50-44DA-8C42-294EECF32EEA}"/>
              </a:ext>
            </a:extLst>
          </p:cNvPr>
          <p:cNvSpPr/>
          <p:nvPr/>
        </p:nvSpPr>
        <p:spPr>
          <a:xfrm>
            <a:off x="5459111" y="2995476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177B85-772E-4E2B-A61A-EC1F03DE0342}"/>
              </a:ext>
            </a:extLst>
          </p:cNvPr>
          <p:cNvGrpSpPr/>
          <p:nvPr/>
        </p:nvGrpSpPr>
        <p:grpSpPr>
          <a:xfrm>
            <a:off x="6420764" y="4110942"/>
            <a:ext cx="5239961" cy="733867"/>
            <a:chOff x="1758834" y="1773770"/>
            <a:chExt cx="2741158" cy="7338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C5E312-5D49-473E-B0C0-C110BFDAD0E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DB0B77-24A8-40A8-848D-07B91690A35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0401D5A-020F-4189-879D-21020EF4DFE0}"/>
              </a:ext>
            </a:extLst>
          </p:cNvPr>
          <p:cNvGrpSpPr/>
          <p:nvPr/>
        </p:nvGrpSpPr>
        <p:grpSpPr>
          <a:xfrm>
            <a:off x="6420764" y="5229694"/>
            <a:ext cx="5239961" cy="733867"/>
            <a:chOff x="1758834" y="1773770"/>
            <a:chExt cx="2741158" cy="7338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CC20D6-E17C-4E37-B46C-913BFAA5968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B66E7-08B2-41E9-8C9A-822E0DC19E4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57FE890-AB92-4272-8610-0609EBD903AA}"/>
              </a:ext>
            </a:extLst>
          </p:cNvPr>
          <p:cNvGrpSpPr/>
          <p:nvPr/>
        </p:nvGrpSpPr>
        <p:grpSpPr>
          <a:xfrm>
            <a:off x="6420764" y="2943931"/>
            <a:ext cx="5239961" cy="733867"/>
            <a:chOff x="1758834" y="1773770"/>
            <a:chExt cx="2741158" cy="7338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D4D1F0-F52A-4427-A987-9E4FB513B2C8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E7F181-DF1E-4A54-B32B-D785B73996A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7B79D4BE-7AAE-4A27-8BBB-A10F4C8B0C3F}"/>
              </a:ext>
            </a:extLst>
          </p:cNvPr>
          <p:cNvSpPr/>
          <p:nvPr/>
        </p:nvSpPr>
        <p:spPr>
          <a:xfrm>
            <a:off x="5615927" y="318905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A2CAF69-C737-4CA0-81B6-BF9D116751B3}"/>
              </a:ext>
            </a:extLst>
          </p:cNvPr>
          <p:cNvSpPr/>
          <p:nvPr/>
        </p:nvSpPr>
        <p:spPr>
          <a:xfrm>
            <a:off x="5613281" y="433874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15D14D55-4BEC-42E6-B106-022197C44D06}"/>
              </a:ext>
            </a:extLst>
          </p:cNvPr>
          <p:cNvSpPr/>
          <p:nvPr/>
        </p:nvSpPr>
        <p:spPr>
          <a:xfrm>
            <a:off x="5610689" y="546711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>
            <a:extLst>
              <a:ext uri="{FF2B5EF4-FFF2-40B4-BE49-F238E27FC236}">
                <a16:creationId xmlns:a16="http://schemas.microsoft.com/office/drawing/2014/main" id="{6DE2DAB3-0D71-43BE-B2D7-29E25D3022A6}"/>
              </a:ext>
            </a:extLst>
          </p:cNvPr>
          <p:cNvGrpSpPr/>
          <p:nvPr/>
        </p:nvGrpSpPr>
        <p:grpSpPr>
          <a:xfrm>
            <a:off x="8708585" y="2522233"/>
            <a:ext cx="3051556" cy="3868988"/>
            <a:chOff x="2165347" y="1624973"/>
            <a:chExt cx="3051556" cy="38689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FF0B38-F024-4255-8A6B-44C84B307EB8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자유형: 도형 14">
              <a:extLst>
                <a:ext uri="{FF2B5EF4-FFF2-40B4-BE49-F238E27FC236}">
                  <a16:creationId xmlns:a16="http://schemas.microsoft.com/office/drawing/2014/main" id="{44BEC41A-C722-42B2-95FE-985D49B70B42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4">
              <a:extLst>
                <a:ext uri="{FF2B5EF4-FFF2-40B4-BE49-F238E27FC236}">
                  <a16:creationId xmlns:a16="http://schemas.microsoft.com/office/drawing/2014/main" id="{CE04163D-93BC-400F-A015-3CF55F6DF16E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6F67F9-57E7-4501-9ED1-20953A4CD3C4}"/>
              </a:ext>
            </a:extLst>
          </p:cNvPr>
          <p:cNvSpPr txBox="1"/>
          <p:nvPr/>
        </p:nvSpPr>
        <p:spPr>
          <a:xfrm>
            <a:off x="552397" y="67597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4A724-131B-40BB-8704-6513A7F3F528}"/>
              </a:ext>
            </a:extLst>
          </p:cNvPr>
          <p:cNvSpPr txBox="1"/>
          <p:nvPr/>
        </p:nvSpPr>
        <p:spPr>
          <a:xfrm>
            <a:off x="1569268" y="1572064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B2C44B0C-A992-4137-AEFE-264E50D35BE0}"/>
              </a:ext>
            </a:extLst>
          </p:cNvPr>
          <p:cNvSpPr/>
          <p:nvPr/>
        </p:nvSpPr>
        <p:spPr>
          <a:xfrm>
            <a:off x="6618295" y="5804626"/>
            <a:ext cx="273356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00338938-983A-4A8E-A2D6-9BB30FF0474B}"/>
              </a:ext>
            </a:extLst>
          </p:cNvPr>
          <p:cNvGrpSpPr/>
          <p:nvPr/>
        </p:nvGrpSpPr>
        <p:grpSpPr>
          <a:xfrm>
            <a:off x="7726468" y="2053233"/>
            <a:ext cx="3497536" cy="3983639"/>
            <a:chOff x="5710368" y="1700808"/>
            <a:chExt cx="2528707" cy="4176464"/>
          </a:xfrm>
        </p:grpSpPr>
        <p:sp>
          <p:nvSpPr>
            <p:cNvPr id="5" name="Up Arrow 3">
              <a:extLst>
                <a:ext uri="{FF2B5EF4-FFF2-40B4-BE49-F238E27FC236}">
                  <a16:creationId xmlns:a16="http://schemas.microsoft.com/office/drawing/2014/main" id="{BF9E9D5E-CE0B-40F2-A739-D0AA1D3D185E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Flowchart: Data 6">
              <a:extLst>
                <a:ext uri="{FF2B5EF4-FFF2-40B4-BE49-F238E27FC236}">
                  <a16:creationId xmlns:a16="http://schemas.microsoft.com/office/drawing/2014/main" id="{F56B9C7C-E6B1-4883-A7F0-E0F5413B4E95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FBB6F7B-BCA6-4FDD-8E94-FBE97EA90FCD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Flowchart: Data 6">
              <a:extLst>
                <a:ext uri="{FF2B5EF4-FFF2-40B4-BE49-F238E27FC236}">
                  <a16:creationId xmlns:a16="http://schemas.microsoft.com/office/drawing/2014/main" id="{E9FCBA7C-D372-4FB1-8495-FE41221EC930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143C2-CBAB-49FD-A8F1-33B5BFBB774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AF9B6CA4-8862-4176-BBEA-A46D4C60A17F}"/>
              </a:ext>
            </a:extLst>
          </p:cNvPr>
          <p:cNvGrpSpPr/>
          <p:nvPr/>
        </p:nvGrpSpPr>
        <p:grpSpPr>
          <a:xfrm>
            <a:off x="3916721" y="2227353"/>
            <a:ext cx="4660036" cy="853045"/>
            <a:chOff x="6372201" y="2011203"/>
            <a:chExt cx="2736305" cy="8530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12778E-6904-4FFD-94CA-E6165C7E6F05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40392F-E1BB-46FF-AFCB-C89A8673C0DA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36C2E7A8-786C-4BCF-8301-4A4529136F77}"/>
              </a:ext>
            </a:extLst>
          </p:cNvPr>
          <p:cNvGrpSpPr/>
          <p:nvPr/>
        </p:nvGrpSpPr>
        <p:grpSpPr>
          <a:xfrm>
            <a:off x="2998915" y="3535879"/>
            <a:ext cx="4660036" cy="853045"/>
            <a:chOff x="6372201" y="2011203"/>
            <a:chExt cx="2736305" cy="853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AEEDA1-ED45-490C-8448-455C2A705D2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663036-C138-487D-8FC0-F2A48B2C641D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0BD6E9F6-1D2E-40DC-8163-09EC7EE9D867}"/>
              </a:ext>
            </a:extLst>
          </p:cNvPr>
          <p:cNvGrpSpPr/>
          <p:nvPr/>
        </p:nvGrpSpPr>
        <p:grpSpPr>
          <a:xfrm>
            <a:off x="2081108" y="4844407"/>
            <a:ext cx="4660036" cy="853045"/>
            <a:chOff x="6372201" y="2011203"/>
            <a:chExt cx="2736305" cy="8530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608B4E-290E-465D-8895-BB9E45AF02C3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4BB0DF-E0EA-4669-A847-FAAE1BA1B99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aphicFrame>
        <p:nvGraphicFramePr>
          <p:cNvPr id="19" name="Chart 37">
            <a:extLst>
              <a:ext uri="{FF2B5EF4-FFF2-40B4-BE49-F238E27FC236}">
                <a16:creationId xmlns:a16="http://schemas.microsoft.com/office/drawing/2014/main" id="{89CF22A8-901A-45EC-9241-153515763D7E}"/>
              </a:ext>
            </a:extLst>
          </p:cNvPr>
          <p:cNvGraphicFramePr/>
          <p:nvPr/>
        </p:nvGraphicFramePr>
        <p:xfrm>
          <a:off x="784829" y="4452044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37">
            <a:extLst>
              <a:ext uri="{FF2B5EF4-FFF2-40B4-BE49-F238E27FC236}">
                <a16:creationId xmlns:a16="http://schemas.microsoft.com/office/drawing/2014/main" id="{CBB5CD99-D90C-4CAD-914B-59897706408E}"/>
              </a:ext>
            </a:extLst>
          </p:cNvPr>
          <p:cNvGraphicFramePr/>
          <p:nvPr/>
        </p:nvGraphicFramePr>
        <p:xfrm>
          <a:off x="1730403" y="3098176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7">
            <a:extLst>
              <a:ext uri="{FF2B5EF4-FFF2-40B4-BE49-F238E27FC236}">
                <a16:creationId xmlns:a16="http://schemas.microsoft.com/office/drawing/2014/main" id="{C4D2D85C-7714-4530-9C07-8338D520993B}"/>
              </a:ext>
            </a:extLst>
          </p:cNvPr>
          <p:cNvGraphicFramePr/>
          <p:nvPr/>
        </p:nvGraphicFramePr>
        <p:xfrm>
          <a:off x="2647151" y="1825714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4CA47493-DD7A-49F0-BCC2-B5EE2F9F2143}"/>
              </a:ext>
            </a:extLst>
          </p:cNvPr>
          <p:cNvSpPr/>
          <p:nvPr/>
        </p:nvSpPr>
        <p:spPr>
          <a:xfrm>
            <a:off x="784829" y="5697452"/>
            <a:ext cx="1206363" cy="62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8850681-7C4A-4913-A2DC-57EBA1A036E9}"/>
              </a:ext>
            </a:extLst>
          </p:cNvPr>
          <p:cNvSpPr/>
          <p:nvPr/>
        </p:nvSpPr>
        <p:spPr>
          <a:xfrm>
            <a:off x="1730402" y="4343584"/>
            <a:ext cx="1206363" cy="62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D7CBA1C-C127-4DC8-99C9-0D6006DFDC2E}"/>
              </a:ext>
            </a:extLst>
          </p:cNvPr>
          <p:cNvSpPr/>
          <p:nvPr/>
        </p:nvSpPr>
        <p:spPr>
          <a:xfrm>
            <a:off x="2647151" y="3071122"/>
            <a:ext cx="1206363" cy="62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40">
            <a:extLst>
              <a:ext uri="{FF2B5EF4-FFF2-40B4-BE49-F238E27FC236}">
                <a16:creationId xmlns:a16="http://schemas.microsoft.com/office/drawing/2014/main" id="{244C7D2D-6986-4380-A332-631FA38FCA84}"/>
              </a:ext>
            </a:extLst>
          </p:cNvPr>
          <p:cNvSpPr/>
          <p:nvPr/>
        </p:nvSpPr>
        <p:spPr>
          <a:xfrm flipV="1">
            <a:off x="6301660" y="482214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B5DF1D81-39D6-4474-A83A-9F1E16F40E6A}"/>
              </a:ext>
            </a:extLst>
          </p:cNvPr>
          <p:cNvSpPr/>
          <p:nvPr/>
        </p:nvSpPr>
        <p:spPr>
          <a:xfrm flipV="1">
            <a:off x="815225" y="3411630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597F8562-6FE9-4D5A-92C4-9745D4E2A143}"/>
              </a:ext>
            </a:extLst>
          </p:cNvPr>
          <p:cNvSpPr/>
          <p:nvPr/>
        </p:nvSpPr>
        <p:spPr>
          <a:xfrm>
            <a:off x="815225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B6A2D43B-CC59-4F28-9971-10078B6FCA04}"/>
              </a:ext>
            </a:extLst>
          </p:cNvPr>
          <p:cNvSpPr/>
          <p:nvPr/>
        </p:nvSpPr>
        <p:spPr>
          <a:xfrm flipH="1">
            <a:off x="815225" y="479711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AA386DF8-81C2-489D-A60C-BBE8BA95D316}"/>
              </a:ext>
            </a:extLst>
          </p:cNvPr>
          <p:cNvSpPr/>
          <p:nvPr/>
        </p:nvSpPr>
        <p:spPr>
          <a:xfrm flipV="1">
            <a:off x="6301660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BF0685B-9F92-4B56-9794-C4E13C4F5473}"/>
              </a:ext>
            </a:extLst>
          </p:cNvPr>
          <p:cNvSpPr/>
          <p:nvPr/>
        </p:nvSpPr>
        <p:spPr>
          <a:xfrm>
            <a:off x="6301660" y="343666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2FCC44A7-4540-4BA4-9BD8-9058CF921F32}"/>
              </a:ext>
            </a:extLst>
          </p:cNvPr>
          <p:cNvGrpSpPr/>
          <p:nvPr/>
        </p:nvGrpSpPr>
        <p:grpSpPr>
          <a:xfrm>
            <a:off x="2164664" y="2121710"/>
            <a:ext cx="3361929" cy="889637"/>
            <a:chOff x="4965552" y="1736224"/>
            <a:chExt cx="2232248" cy="889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5B6347-C6D6-4BDA-AC6D-40E2D746C55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E1885-EB97-4687-8906-B33FC629DD3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48F58DEF-56C8-4532-AA51-CEDD43E2C091}"/>
              </a:ext>
            </a:extLst>
          </p:cNvPr>
          <p:cNvGrpSpPr/>
          <p:nvPr/>
        </p:nvGrpSpPr>
        <p:grpSpPr>
          <a:xfrm>
            <a:off x="2164664" y="3512934"/>
            <a:ext cx="3361929" cy="889637"/>
            <a:chOff x="4965552" y="1736224"/>
            <a:chExt cx="2232248" cy="8896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196592-556B-48B6-BDF5-D169C48EDD4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34EA96-C83C-47E0-909B-FA6CF8EFDA0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E1865155-08BD-4291-A198-61ED27D9713F}"/>
              </a:ext>
            </a:extLst>
          </p:cNvPr>
          <p:cNvGrpSpPr/>
          <p:nvPr/>
        </p:nvGrpSpPr>
        <p:grpSpPr>
          <a:xfrm>
            <a:off x="2164664" y="4904159"/>
            <a:ext cx="3361929" cy="889637"/>
            <a:chOff x="4965552" y="1736224"/>
            <a:chExt cx="2232248" cy="8896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F78C6E-E665-4E99-987B-027DE952917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C44BFC-72D8-4F8B-8397-F5071035AEE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BE75E1F-D995-42A8-AF22-53F57834A629}"/>
              </a:ext>
            </a:extLst>
          </p:cNvPr>
          <p:cNvSpPr/>
          <p:nvPr/>
        </p:nvSpPr>
        <p:spPr>
          <a:xfrm>
            <a:off x="6552457" y="4825165"/>
            <a:ext cx="871173" cy="1149198"/>
          </a:xfrm>
          <a:custGeom>
            <a:avLst/>
            <a:gdLst/>
            <a:ahLst/>
            <a:cxnLst/>
            <a:rect l="l" t="t" r="r" b="b"/>
            <a:pathLst>
              <a:path w="672434" h="887034">
                <a:moveTo>
                  <a:pt x="138117" y="645738"/>
                </a:moveTo>
                <a:cubicBezTo>
                  <a:pt x="137593" y="645260"/>
                  <a:pt x="136891" y="645859"/>
                  <a:pt x="136011" y="647533"/>
                </a:cubicBezTo>
                <a:cubicBezTo>
                  <a:pt x="125146" y="650906"/>
                  <a:pt x="122046" y="654261"/>
                  <a:pt x="126709" y="657598"/>
                </a:cubicBezTo>
                <a:cubicBezTo>
                  <a:pt x="126771" y="658912"/>
                  <a:pt x="129723" y="658013"/>
                  <a:pt x="135564" y="654900"/>
                </a:cubicBezTo>
                <a:cubicBezTo>
                  <a:pt x="138677" y="654900"/>
                  <a:pt x="139874" y="653399"/>
                  <a:pt x="139155" y="650398"/>
                </a:cubicBezTo>
                <a:cubicBezTo>
                  <a:pt x="138987" y="647769"/>
                  <a:pt x="138641" y="646215"/>
                  <a:pt x="138117" y="645738"/>
                </a:cubicBezTo>
                <a:close/>
                <a:moveTo>
                  <a:pt x="278417" y="453014"/>
                </a:moveTo>
                <a:cubicBezTo>
                  <a:pt x="264997" y="452872"/>
                  <a:pt x="248832" y="453368"/>
                  <a:pt x="229921" y="454503"/>
                </a:cubicBezTo>
                <a:cubicBezTo>
                  <a:pt x="212273" y="456103"/>
                  <a:pt x="199219" y="456903"/>
                  <a:pt x="190761" y="456903"/>
                </a:cubicBezTo>
                <a:cubicBezTo>
                  <a:pt x="176052" y="456903"/>
                  <a:pt x="166291" y="456512"/>
                  <a:pt x="161479" y="455731"/>
                </a:cubicBezTo>
                <a:cubicBezTo>
                  <a:pt x="161714" y="455706"/>
                  <a:pt x="161832" y="457963"/>
                  <a:pt x="161832" y="462503"/>
                </a:cubicBezTo>
                <a:cubicBezTo>
                  <a:pt x="161832" y="466533"/>
                  <a:pt x="162570" y="472635"/>
                  <a:pt x="164046" y="480808"/>
                </a:cubicBezTo>
                <a:lnTo>
                  <a:pt x="168790" y="522238"/>
                </a:lnTo>
                <a:lnTo>
                  <a:pt x="167674" y="531224"/>
                </a:lnTo>
                <a:cubicBezTo>
                  <a:pt x="167674" y="559774"/>
                  <a:pt x="168703" y="578836"/>
                  <a:pt x="170762" y="588411"/>
                </a:cubicBezTo>
                <a:cubicBezTo>
                  <a:pt x="174185" y="603381"/>
                  <a:pt x="183270" y="617867"/>
                  <a:pt x="198016" y="631869"/>
                </a:cubicBezTo>
                <a:cubicBezTo>
                  <a:pt x="187896" y="665467"/>
                  <a:pt x="194512" y="694389"/>
                  <a:pt x="217866" y="718636"/>
                </a:cubicBezTo>
                <a:cubicBezTo>
                  <a:pt x="239793" y="736842"/>
                  <a:pt x="281775" y="744402"/>
                  <a:pt x="343812" y="741313"/>
                </a:cubicBezTo>
                <a:lnTo>
                  <a:pt x="371792" y="755285"/>
                </a:lnTo>
                <a:lnTo>
                  <a:pt x="381019" y="738672"/>
                </a:lnTo>
                <a:cubicBezTo>
                  <a:pt x="417755" y="733872"/>
                  <a:pt x="445325" y="722629"/>
                  <a:pt x="463730" y="704943"/>
                </a:cubicBezTo>
                <a:cubicBezTo>
                  <a:pt x="483338" y="685323"/>
                  <a:pt x="502004" y="651514"/>
                  <a:pt x="519727" y="603517"/>
                </a:cubicBezTo>
                <a:lnTo>
                  <a:pt x="519727" y="598457"/>
                </a:lnTo>
                <a:cubicBezTo>
                  <a:pt x="520508" y="586501"/>
                  <a:pt x="520179" y="577435"/>
                  <a:pt x="518741" y="571259"/>
                </a:cubicBezTo>
                <a:cubicBezTo>
                  <a:pt x="517562" y="565306"/>
                  <a:pt x="512056" y="561808"/>
                  <a:pt x="502221" y="560766"/>
                </a:cubicBezTo>
                <a:cubicBezTo>
                  <a:pt x="507665" y="531013"/>
                  <a:pt x="498326" y="503635"/>
                  <a:pt x="474204" y="478632"/>
                </a:cubicBezTo>
                <a:cubicBezTo>
                  <a:pt x="452190" y="464146"/>
                  <a:pt x="419007" y="458850"/>
                  <a:pt x="374656" y="462744"/>
                </a:cubicBezTo>
                <a:cubicBezTo>
                  <a:pt x="345288" y="457275"/>
                  <a:pt x="317376" y="454150"/>
                  <a:pt x="290922" y="453368"/>
                </a:cubicBezTo>
                <a:cubicBezTo>
                  <a:pt x="287059" y="453179"/>
                  <a:pt x="282890" y="453061"/>
                  <a:pt x="278417" y="453014"/>
                </a:cubicBezTo>
                <a:close/>
                <a:moveTo>
                  <a:pt x="194733" y="370480"/>
                </a:moveTo>
                <a:cubicBezTo>
                  <a:pt x="193306" y="369947"/>
                  <a:pt x="191461" y="370570"/>
                  <a:pt x="189198" y="372350"/>
                </a:cubicBezTo>
                <a:cubicBezTo>
                  <a:pt x="174067" y="378464"/>
                  <a:pt x="166824" y="386538"/>
                  <a:pt x="167469" y="396572"/>
                </a:cubicBezTo>
                <a:cubicBezTo>
                  <a:pt x="167742" y="405353"/>
                  <a:pt x="173670" y="406283"/>
                  <a:pt x="185254" y="399362"/>
                </a:cubicBezTo>
                <a:cubicBezTo>
                  <a:pt x="198103" y="391189"/>
                  <a:pt x="202270" y="383252"/>
                  <a:pt x="197756" y="375550"/>
                </a:cubicBezTo>
                <a:cubicBezTo>
                  <a:pt x="197167" y="372703"/>
                  <a:pt x="196159" y="371014"/>
                  <a:pt x="194733" y="370480"/>
                </a:cubicBezTo>
                <a:close/>
                <a:moveTo>
                  <a:pt x="450243" y="0"/>
                </a:moveTo>
                <a:cubicBezTo>
                  <a:pt x="469714" y="3275"/>
                  <a:pt x="487840" y="5222"/>
                  <a:pt x="504621" y="5842"/>
                </a:cubicBezTo>
                <a:cubicBezTo>
                  <a:pt x="528359" y="5842"/>
                  <a:pt x="557393" y="5513"/>
                  <a:pt x="591722" y="4856"/>
                </a:cubicBezTo>
                <a:lnTo>
                  <a:pt x="662397" y="3498"/>
                </a:lnTo>
                <a:cubicBezTo>
                  <a:pt x="652835" y="35062"/>
                  <a:pt x="646925" y="58719"/>
                  <a:pt x="644668" y="74470"/>
                </a:cubicBezTo>
                <a:cubicBezTo>
                  <a:pt x="641691" y="93669"/>
                  <a:pt x="642150" y="121531"/>
                  <a:pt x="646045" y="158056"/>
                </a:cubicBezTo>
                <a:lnTo>
                  <a:pt x="583965" y="152121"/>
                </a:lnTo>
                <a:cubicBezTo>
                  <a:pt x="546063" y="148264"/>
                  <a:pt x="518623" y="145964"/>
                  <a:pt x="501644" y="145220"/>
                </a:cubicBezTo>
                <a:cubicBezTo>
                  <a:pt x="475128" y="144438"/>
                  <a:pt x="446726" y="145995"/>
                  <a:pt x="416440" y="149889"/>
                </a:cubicBezTo>
                <a:cubicBezTo>
                  <a:pt x="413947" y="144705"/>
                  <a:pt x="407752" y="140736"/>
                  <a:pt x="397855" y="137983"/>
                </a:cubicBezTo>
                <a:cubicBezTo>
                  <a:pt x="391108" y="135019"/>
                  <a:pt x="386749" y="137431"/>
                  <a:pt x="384777" y="145220"/>
                </a:cubicBezTo>
                <a:lnTo>
                  <a:pt x="348723" y="144047"/>
                </a:lnTo>
                <a:cubicBezTo>
                  <a:pt x="322976" y="144047"/>
                  <a:pt x="304248" y="144829"/>
                  <a:pt x="292541" y="146392"/>
                </a:cubicBezTo>
                <a:cubicBezTo>
                  <a:pt x="278104" y="148277"/>
                  <a:pt x="267308" y="153120"/>
                  <a:pt x="260152" y="160921"/>
                </a:cubicBezTo>
                <a:lnTo>
                  <a:pt x="220285" y="183710"/>
                </a:lnTo>
                <a:lnTo>
                  <a:pt x="195523" y="225363"/>
                </a:lnTo>
                <a:cubicBezTo>
                  <a:pt x="192472" y="229022"/>
                  <a:pt x="187828" y="244494"/>
                  <a:pt x="181589" y="271779"/>
                </a:cubicBezTo>
                <a:cubicBezTo>
                  <a:pt x="175822" y="294810"/>
                  <a:pt x="172660" y="307721"/>
                  <a:pt x="172101" y="310512"/>
                </a:cubicBezTo>
                <a:cubicBezTo>
                  <a:pt x="179729" y="308354"/>
                  <a:pt x="194947" y="306797"/>
                  <a:pt x="217754" y="305842"/>
                </a:cubicBezTo>
                <a:cubicBezTo>
                  <a:pt x="227614" y="305842"/>
                  <a:pt x="246553" y="305842"/>
                  <a:pt x="274570" y="305842"/>
                </a:cubicBezTo>
                <a:lnTo>
                  <a:pt x="346174" y="305842"/>
                </a:lnTo>
                <a:cubicBezTo>
                  <a:pt x="350701" y="306971"/>
                  <a:pt x="355340" y="308490"/>
                  <a:pt x="360090" y="310400"/>
                </a:cubicBezTo>
                <a:cubicBezTo>
                  <a:pt x="363029" y="311368"/>
                  <a:pt x="366700" y="313166"/>
                  <a:pt x="371103" y="315795"/>
                </a:cubicBezTo>
                <a:cubicBezTo>
                  <a:pt x="378470" y="320062"/>
                  <a:pt x="383462" y="322195"/>
                  <a:pt x="386079" y="322195"/>
                </a:cubicBezTo>
                <a:cubicBezTo>
                  <a:pt x="392280" y="322976"/>
                  <a:pt x="401117" y="320254"/>
                  <a:pt x="412589" y="314028"/>
                </a:cubicBezTo>
                <a:cubicBezTo>
                  <a:pt x="426145" y="318679"/>
                  <a:pt x="436154" y="321885"/>
                  <a:pt x="442615" y="323646"/>
                </a:cubicBezTo>
                <a:cubicBezTo>
                  <a:pt x="449970" y="324564"/>
                  <a:pt x="458174" y="325785"/>
                  <a:pt x="467228" y="327311"/>
                </a:cubicBezTo>
                <a:cubicBezTo>
                  <a:pt x="485000" y="329618"/>
                  <a:pt x="499678" y="332861"/>
                  <a:pt x="511262" y="337040"/>
                </a:cubicBezTo>
                <a:cubicBezTo>
                  <a:pt x="531726" y="344755"/>
                  <a:pt x="555737" y="359464"/>
                  <a:pt x="583295" y="381168"/>
                </a:cubicBezTo>
                <a:cubicBezTo>
                  <a:pt x="585813" y="384517"/>
                  <a:pt x="588901" y="389242"/>
                  <a:pt x="592559" y="395344"/>
                </a:cubicBezTo>
                <a:cubicBezTo>
                  <a:pt x="593824" y="399114"/>
                  <a:pt x="594835" y="403281"/>
                  <a:pt x="595592" y="407845"/>
                </a:cubicBezTo>
                <a:cubicBezTo>
                  <a:pt x="597353" y="413712"/>
                  <a:pt x="599176" y="417904"/>
                  <a:pt x="601061" y="420421"/>
                </a:cubicBezTo>
                <a:cubicBezTo>
                  <a:pt x="603058" y="422741"/>
                  <a:pt x="610741" y="425159"/>
                  <a:pt x="624111" y="427677"/>
                </a:cubicBezTo>
                <a:cubicBezTo>
                  <a:pt x="644451" y="462155"/>
                  <a:pt x="658242" y="498345"/>
                  <a:pt x="665485" y="536247"/>
                </a:cubicBezTo>
                <a:cubicBezTo>
                  <a:pt x="672728" y="574917"/>
                  <a:pt x="674310" y="615058"/>
                  <a:pt x="670229" y="656667"/>
                </a:cubicBezTo>
                <a:lnTo>
                  <a:pt x="651886" y="709390"/>
                </a:lnTo>
                <a:lnTo>
                  <a:pt x="651886" y="742764"/>
                </a:lnTo>
                <a:lnTo>
                  <a:pt x="577826" y="793738"/>
                </a:lnTo>
                <a:cubicBezTo>
                  <a:pt x="562546" y="822697"/>
                  <a:pt x="535403" y="844811"/>
                  <a:pt x="496398" y="860078"/>
                </a:cubicBezTo>
                <a:cubicBezTo>
                  <a:pt x="461969" y="873683"/>
                  <a:pt x="413463" y="882421"/>
                  <a:pt x="350881" y="886291"/>
                </a:cubicBezTo>
                <a:cubicBezTo>
                  <a:pt x="347768" y="887208"/>
                  <a:pt x="343378" y="887277"/>
                  <a:pt x="337710" y="886495"/>
                </a:cubicBezTo>
                <a:cubicBezTo>
                  <a:pt x="335887" y="886495"/>
                  <a:pt x="332668" y="885571"/>
                  <a:pt x="328055" y="883723"/>
                </a:cubicBezTo>
                <a:cubicBezTo>
                  <a:pt x="321134" y="882334"/>
                  <a:pt x="316037" y="881311"/>
                  <a:pt x="312763" y="880654"/>
                </a:cubicBezTo>
                <a:cubicBezTo>
                  <a:pt x="311448" y="880654"/>
                  <a:pt x="308639" y="882601"/>
                  <a:pt x="304335" y="886495"/>
                </a:cubicBezTo>
                <a:cubicBezTo>
                  <a:pt x="198680" y="876846"/>
                  <a:pt x="122616" y="843899"/>
                  <a:pt x="76144" y="787655"/>
                </a:cubicBezTo>
                <a:cubicBezTo>
                  <a:pt x="30950" y="731981"/>
                  <a:pt x="5569" y="645102"/>
                  <a:pt x="0" y="527019"/>
                </a:cubicBezTo>
                <a:lnTo>
                  <a:pt x="9023" y="503486"/>
                </a:lnTo>
                <a:cubicBezTo>
                  <a:pt x="16390" y="489496"/>
                  <a:pt x="20446" y="478818"/>
                  <a:pt x="21190" y="471451"/>
                </a:cubicBezTo>
                <a:cubicBezTo>
                  <a:pt x="23410" y="460561"/>
                  <a:pt x="19460" y="448829"/>
                  <a:pt x="9339" y="436253"/>
                </a:cubicBezTo>
                <a:cubicBezTo>
                  <a:pt x="9339" y="403945"/>
                  <a:pt x="9730" y="373720"/>
                  <a:pt x="10511" y="345579"/>
                </a:cubicBezTo>
                <a:cubicBezTo>
                  <a:pt x="12111" y="309464"/>
                  <a:pt x="15007" y="281348"/>
                  <a:pt x="19199" y="261231"/>
                </a:cubicBezTo>
                <a:lnTo>
                  <a:pt x="47867" y="217587"/>
                </a:lnTo>
                <a:lnTo>
                  <a:pt x="23348" y="222257"/>
                </a:lnTo>
                <a:lnTo>
                  <a:pt x="86190" y="104236"/>
                </a:lnTo>
                <a:cubicBezTo>
                  <a:pt x="118536" y="68567"/>
                  <a:pt x="160400" y="42044"/>
                  <a:pt x="211783" y="24669"/>
                </a:cubicBezTo>
                <a:cubicBezTo>
                  <a:pt x="265559" y="5892"/>
                  <a:pt x="318443" y="-1841"/>
                  <a:pt x="370434" y="1470"/>
                </a:cubicBezTo>
                <a:lnTo>
                  <a:pt x="384647" y="3628"/>
                </a:lnTo>
                <a:cubicBezTo>
                  <a:pt x="403870" y="7634"/>
                  <a:pt x="416384" y="9928"/>
                  <a:pt x="422188" y="10511"/>
                </a:cubicBezTo>
                <a:cubicBezTo>
                  <a:pt x="433276" y="10511"/>
                  <a:pt x="442628" y="7008"/>
                  <a:pt x="450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2086D-D70B-494E-8132-C2EC430CACA8}"/>
              </a:ext>
            </a:extLst>
          </p:cNvPr>
          <p:cNvSpPr txBox="1"/>
          <p:nvPr/>
        </p:nvSpPr>
        <p:spPr>
          <a:xfrm>
            <a:off x="1308341" y="2028750"/>
            <a:ext cx="349404" cy="1137498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1D59D-ED04-4384-9701-F5482BFA86EB}"/>
              </a:ext>
            </a:extLst>
          </p:cNvPr>
          <p:cNvSpPr txBox="1"/>
          <p:nvPr/>
        </p:nvSpPr>
        <p:spPr>
          <a:xfrm>
            <a:off x="1036004" y="3409085"/>
            <a:ext cx="894079" cy="1139618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7CD8F-D820-4484-B5CF-F1DEF4E8C868}"/>
              </a:ext>
            </a:extLst>
          </p:cNvPr>
          <p:cNvSpPr txBox="1"/>
          <p:nvPr/>
        </p:nvSpPr>
        <p:spPr>
          <a:xfrm>
            <a:off x="1051760" y="4773632"/>
            <a:ext cx="862566" cy="1144199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DCA56-8C63-463F-B556-B189009C4A83}"/>
              </a:ext>
            </a:extLst>
          </p:cNvPr>
          <p:cNvSpPr txBox="1"/>
          <p:nvPr/>
        </p:nvSpPr>
        <p:spPr>
          <a:xfrm>
            <a:off x="6488189" y="2028750"/>
            <a:ext cx="999708" cy="1158509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AA90D-9C30-4F8E-84EF-5C1B5B705426}"/>
              </a:ext>
            </a:extLst>
          </p:cNvPr>
          <p:cNvSpPr txBox="1"/>
          <p:nvPr/>
        </p:nvSpPr>
        <p:spPr>
          <a:xfrm>
            <a:off x="6536241" y="3445973"/>
            <a:ext cx="903604" cy="117379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24" name="Group 34">
            <a:extLst>
              <a:ext uri="{FF2B5EF4-FFF2-40B4-BE49-F238E27FC236}">
                <a16:creationId xmlns:a16="http://schemas.microsoft.com/office/drawing/2014/main" id="{71DBEB87-053B-4AC7-8C08-3881DA625B04}"/>
              </a:ext>
            </a:extLst>
          </p:cNvPr>
          <p:cNvGrpSpPr/>
          <p:nvPr/>
        </p:nvGrpSpPr>
        <p:grpSpPr>
          <a:xfrm>
            <a:off x="7769359" y="2121710"/>
            <a:ext cx="3361929" cy="889637"/>
            <a:chOff x="4965552" y="1736224"/>
            <a:chExt cx="2232248" cy="8896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3B5048-9068-4B44-8FC1-9B96B6EE842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3D051D-BD4D-46BC-9E3F-7F4E3F1D283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988BA7B4-2B6C-48AE-85F6-1DC11342C0C2}"/>
              </a:ext>
            </a:extLst>
          </p:cNvPr>
          <p:cNvGrpSpPr/>
          <p:nvPr/>
        </p:nvGrpSpPr>
        <p:grpSpPr>
          <a:xfrm>
            <a:off x="7769359" y="3512934"/>
            <a:ext cx="3361929" cy="889637"/>
            <a:chOff x="4965552" y="1736224"/>
            <a:chExt cx="2232248" cy="8896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DB1D97-4934-4C83-949B-7BBA024E24B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C6028F-CA57-4E8C-B109-420B106B4BA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12BC6742-1082-421C-946D-BC2BB07C911B}"/>
              </a:ext>
            </a:extLst>
          </p:cNvPr>
          <p:cNvGrpSpPr/>
          <p:nvPr/>
        </p:nvGrpSpPr>
        <p:grpSpPr>
          <a:xfrm>
            <a:off x="7769359" y="4904159"/>
            <a:ext cx="3361929" cy="889637"/>
            <a:chOff x="4965552" y="1736224"/>
            <a:chExt cx="2232248" cy="8896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6DC3D0-76E6-481F-8BB4-6BD165851AB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B0FE0F-73F3-4A13-997C-802A8983AD2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4042E6D-3485-4105-A259-76709FF4FD6C}"/>
              </a:ext>
            </a:extLst>
          </p:cNvPr>
          <p:cNvGrpSpPr/>
          <p:nvPr/>
        </p:nvGrpSpPr>
        <p:grpSpPr>
          <a:xfrm>
            <a:off x="8965241" y="745038"/>
            <a:ext cx="2719767" cy="948079"/>
            <a:chOff x="3059832" y="4655451"/>
            <a:chExt cx="1996552" cy="9480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2698F9-436F-424E-9328-83A20F5CF7E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ABF06-FAC6-41C2-A774-F40C0489ED86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C35F147-351D-489A-AA21-0A22B52006AB}"/>
              </a:ext>
            </a:extLst>
          </p:cNvPr>
          <p:cNvGrpSpPr/>
          <p:nvPr/>
        </p:nvGrpSpPr>
        <p:grpSpPr>
          <a:xfrm>
            <a:off x="8965241" y="2275750"/>
            <a:ext cx="2719767" cy="948079"/>
            <a:chOff x="3059832" y="4655451"/>
            <a:chExt cx="1996552" cy="948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F1307C-47E7-433B-B8C3-3E01E0BDD7F6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245C52-7BA1-4502-871A-F9BA61D2B1E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FFE799-0453-443D-B8C5-583F0221E781}"/>
              </a:ext>
            </a:extLst>
          </p:cNvPr>
          <p:cNvGrpSpPr/>
          <p:nvPr/>
        </p:nvGrpSpPr>
        <p:grpSpPr>
          <a:xfrm>
            <a:off x="8965241" y="3806462"/>
            <a:ext cx="2719767" cy="948079"/>
            <a:chOff x="3059832" y="4655451"/>
            <a:chExt cx="1996552" cy="948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C204B7-0B90-4238-8F3E-622DE8AD26A2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A0AB-33BB-4337-A5FD-5990AD7D9CAD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D2FC007-2E01-4F2A-B2C1-756A6F7273B0}"/>
              </a:ext>
            </a:extLst>
          </p:cNvPr>
          <p:cNvGrpSpPr/>
          <p:nvPr/>
        </p:nvGrpSpPr>
        <p:grpSpPr>
          <a:xfrm>
            <a:off x="8965241" y="5337174"/>
            <a:ext cx="2719767" cy="948079"/>
            <a:chOff x="3059832" y="4655451"/>
            <a:chExt cx="1996552" cy="948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4177D-592F-4058-9B18-E69886B79A7A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04FD6F-3609-4C94-B2D3-3D354D056B4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8DBFCC-057C-428A-8737-6DD779F9C108}"/>
              </a:ext>
            </a:extLst>
          </p:cNvPr>
          <p:cNvSpPr txBox="1"/>
          <p:nvPr/>
        </p:nvSpPr>
        <p:spPr>
          <a:xfrm>
            <a:off x="780354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EA20F-FC07-4D21-9FF4-1760E26FCE4D}"/>
              </a:ext>
            </a:extLst>
          </p:cNvPr>
          <p:cNvSpPr txBox="1"/>
          <p:nvPr/>
        </p:nvSpPr>
        <p:spPr>
          <a:xfrm>
            <a:off x="780354" y="4630998"/>
            <a:ext cx="359323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Professional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09B65-60CE-4C73-89B7-DEB6B60375D7}"/>
              </a:ext>
            </a:extLst>
          </p:cNvPr>
          <p:cNvSpPr txBox="1"/>
          <p:nvPr/>
        </p:nvSpPr>
        <p:spPr>
          <a:xfrm>
            <a:off x="4808890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288AA0A2-DF8D-47E2-BAB4-6AA86A19E6D7}"/>
              </a:ext>
            </a:extLst>
          </p:cNvPr>
          <p:cNvSpPr/>
          <p:nvPr/>
        </p:nvSpPr>
        <p:spPr>
          <a:xfrm>
            <a:off x="5197924" y="2315888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3" name="직사각형 21">
            <a:extLst>
              <a:ext uri="{FF2B5EF4-FFF2-40B4-BE49-F238E27FC236}">
                <a16:creationId xmlns:a16="http://schemas.microsoft.com/office/drawing/2014/main" id="{7A672447-C275-45BF-A392-12593BECC81D}"/>
              </a:ext>
            </a:extLst>
          </p:cNvPr>
          <p:cNvSpPr/>
          <p:nvPr/>
        </p:nvSpPr>
        <p:spPr>
          <a:xfrm>
            <a:off x="5846035" y="2833062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C3A5874-1A07-41A9-8BB7-90C79DDEBD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490539A2-F5EF-4A8C-8AF6-CD510D32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AE59578-24F4-47A1-A920-0DD87829B0C9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chevron">
            <a:avLst>
              <a:gd name="adj" fmla="val 25577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AEAF7E7-15C5-407D-BFD4-0318504F8E0C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79E6946-F787-4196-9FA3-659BC9EA9250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EB89C23-C3C6-4E66-B55B-3611EA6BEB4F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298399-0198-4602-A281-00CD3D9B283C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B2A21F-F005-4597-94F6-B43CFB643A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03C-9D7C-4D22-B7A7-B97E724461FD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297A4E-4834-4924-951B-607C843D5012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CAC3A-FD21-442A-8A09-D2EB8C30526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7A481-85DD-46C4-AC04-303C7500618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F6755-18FF-4D2F-BC1C-D038F8AB8AD0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9139EC-F4D6-40E6-A37E-9E999CC6D1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0F045D-6FC6-49F4-89CB-2C7A4200081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8A2AD1-0CC0-40EE-841E-0117A7CB4305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E92C6-2379-4BF3-A4E2-C4863F58CC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DE39A7-90AB-48CA-9518-C6586CC45ABB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5131DE-27A9-4E0F-A2C1-82858446B06B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8DEB2A-7E8F-46A5-879D-ABFAA5295669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C99564-3F5C-46F0-885D-543919F1D7B3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7539F8-6FD5-4EDA-BC11-B3A8BDF747B3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EC4357-3739-416C-9C01-E62562CF612E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3400CE-69CD-42E3-9294-AE66C8D14075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CE50BD-8D2F-47CF-8150-A37372754E81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CCD49D-5C44-49F1-8D5B-AFBB538EE44C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D382B9-57BC-4F9D-BF43-C00EAC0966D7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0D1400-7FE0-415E-8A42-1424DCABDD19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44E988-AE1A-4008-9820-A9C777AA0094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27F28C-007C-4BE6-A5B2-356ECD3ED9B1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782DAA-48C5-412B-8515-F60491CCF78D}"/>
              </a:ext>
            </a:extLst>
          </p:cNvPr>
          <p:cNvGrpSpPr/>
          <p:nvPr/>
        </p:nvGrpSpPr>
        <p:grpSpPr>
          <a:xfrm>
            <a:off x="485775" y="3010087"/>
            <a:ext cx="5709999" cy="3611916"/>
            <a:chOff x="4883948" y="1315030"/>
            <a:chExt cx="6513648" cy="4120272"/>
          </a:xfrm>
          <a:solidFill>
            <a:schemeClr val="accent2"/>
          </a:solidFill>
        </p:grpSpPr>
        <p:sp>
          <p:nvSpPr>
            <p:cNvPr id="4" name="Parallelogram 4">
              <a:extLst>
                <a:ext uri="{FF2B5EF4-FFF2-40B4-BE49-F238E27FC236}">
                  <a16:creationId xmlns:a16="http://schemas.microsoft.com/office/drawing/2014/main" id="{34A9E4B6-82BD-412D-8523-AA0035CF0F0F}"/>
                </a:ext>
              </a:extLst>
            </p:cNvPr>
            <p:cNvSpPr/>
            <p:nvPr/>
          </p:nvSpPr>
          <p:spPr>
            <a:xfrm flipV="1">
              <a:off x="8131076" y="2815054"/>
              <a:ext cx="1702368" cy="1653962"/>
            </a:xfrm>
            <a:prstGeom prst="parallelogram">
              <a:avLst>
                <a:gd name="adj" fmla="val 3692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8572821F-294B-409E-AED5-F5B6DAF0C936}"/>
                </a:ext>
              </a:extLst>
            </p:cNvPr>
            <p:cNvSpPr/>
            <p:nvPr/>
          </p:nvSpPr>
          <p:spPr>
            <a:xfrm flipV="1">
              <a:off x="6215089" y="3322678"/>
              <a:ext cx="1716567" cy="1568316"/>
            </a:xfrm>
            <a:prstGeom prst="parallelogram">
              <a:avLst>
                <a:gd name="adj" fmla="val 3940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8">
              <a:extLst>
                <a:ext uri="{FF2B5EF4-FFF2-40B4-BE49-F238E27FC236}">
                  <a16:creationId xmlns:a16="http://schemas.microsoft.com/office/drawing/2014/main" id="{E4A9BB56-D559-4EE1-8847-2B5FEB072E96}"/>
                </a:ext>
              </a:extLst>
            </p:cNvPr>
            <p:cNvSpPr/>
            <p:nvPr/>
          </p:nvSpPr>
          <p:spPr>
            <a:xfrm>
              <a:off x="4883948" y="3322679"/>
              <a:ext cx="2424119" cy="2112623"/>
            </a:xfrm>
            <a:prstGeom prst="parallelogram">
              <a:avLst>
                <a:gd name="adj" fmla="val 630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8D1EBC9C-7903-4388-A220-DE4F80C4ABDF}"/>
                </a:ext>
              </a:extLst>
            </p:cNvPr>
            <p:cNvSpPr/>
            <p:nvPr/>
          </p:nvSpPr>
          <p:spPr>
            <a:xfrm>
              <a:off x="6826516" y="2815054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0">
              <a:extLst>
                <a:ext uri="{FF2B5EF4-FFF2-40B4-BE49-F238E27FC236}">
                  <a16:creationId xmlns:a16="http://schemas.microsoft.com/office/drawing/2014/main" id="{44DB36C0-24DB-4D2A-9459-ECC50B15F76B}"/>
                </a:ext>
              </a:extLst>
            </p:cNvPr>
            <p:cNvSpPr/>
            <p:nvPr/>
          </p:nvSpPr>
          <p:spPr>
            <a:xfrm>
              <a:off x="8740466" y="2400370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76994DA4-D813-45F2-BB40-698F5E1F4421}"/>
                </a:ext>
              </a:extLst>
            </p:cNvPr>
            <p:cNvSpPr/>
            <p:nvPr/>
          </p:nvSpPr>
          <p:spPr>
            <a:xfrm>
              <a:off x="9697684" y="1315030"/>
              <a:ext cx="1699912" cy="1114706"/>
            </a:xfrm>
            <a:prstGeom prst="triangle">
              <a:avLst>
                <a:gd name="adj" fmla="val 917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D6102999-979B-4F70-8991-A06EBF9BC3EA}"/>
              </a:ext>
            </a:extLst>
          </p:cNvPr>
          <p:cNvSpPr/>
          <p:nvPr/>
        </p:nvSpPr>
        <p:spPr>
          <a:xfrm rot="8100000">
            <a:off x="5663441" y="1741308"/>
            <a:ext cx="833000" cy="833000"/>
          </a:xfrm>
          <a:prstGeom prst="teardrop">
            <a:avLst>
              <a:gd name="adj" fmla="val 1290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1">
            <a:extLst>
              <a:ext uri="{FF2B5EF4-FFF2-40B4-BE49-F238E27FC236}">
                <a16:creationId xmlns:a16="http://schemas.microsoft.com/office/drawing/2014/main" id="{220CC5D5-B897-44F1-B333-C9324E2D516E}"/>
              </a:ext>
            </a:extLst>
          </p:cNvPr>
          <p:cNvSpPr/>
          <p:nvPr/>
        </p:nvSpPr>
        <p:spPr>
          <a:xfrm rot="8100000">
            <a:off x="3421368" y="2645853"/>
            <a:ext cx="833000" cy="833000"/>
          </a:xfrm>
          <a:prstGeom prst="teardrop">
            <a:avLst>
              <a:gd name="adj" fmla="val 1217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3">
            <a:extLst>
              <a:ext uri="{FF2B5EF4-FFF2-40B4-BE49-F238E27FC236}">
                <a16:creationId xmlns:a16="http://schemas.microsoft.com/office/drawing/2014/main" id="{F5178B9A-D669-44F9-ACD2-4F4B5AC733BA}"/>
              </a:ext>
            </a:extLst>
          </p:cNvPr>
          <p:cNvSpPr/>
          <p:nvPr/>
        </p:nvSpPr>
        <p:spPr>
          <a:xfrm rot="8100000">
            <a:off x="1691242" y="3143131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16D40BFF-99C6-4944-A5EC-08386E3A7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72" y="4305767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07BE41A2-B3E5-4470-9B68-C9B21537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16" y="2686921"/>
            <a:ext cx="830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23583EB1-97AD-4684-A62C-40F4026B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98" y="383647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BD554E0-14B2-4464-BBD0-5078C24A3969}"/>
              </a:ext>
            </a:extLst>
          </p:cNvPr>
          <p:cNvSpPr/>
          <p:nvPr/>
        </p:nvSpPr>
        <p:spPr>
          <a:xfrm>
            <a:off x="7264388" y="1933575"/>
            <a:ext cx="4337061" cy="12806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BFC46616-F59D-41BF-ACEB-6AE711B64B77}"/>
              </a:ext>
            </a:extLst>
          </p:cNvPr>
          <p:cNvSpPr/>
          <p:nvPr/>
        </p:nvSpPr>
        <p:spPr>
          <a:xfrm>
            <a:off x="7264388" y="4864196"/>
            <a:ext cx="4337061" cy="12806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60">
            <a:extLst>
              <a:ext uri="{FF2B5EF4-FFF2-40B4-BE49-F238E27FC236}">
                <a16:creationId xmlns:a16="http://schemas.microsoft.com/office/drawing/2014/main" id="{C9091C8F-D20B-4917-A092-64287965FA48}"/>
              </a:ext>
            </a:extLst>
          </p:cNvPr>
          <p:cNvGrpSpPr/>
          <p:nvPr/>
        </p:nvGrpSpPr>
        <p:grpSpPr>
          <a:xfrm>
            <a:off x="8214133" y="2033995"/>
            <a:ext cx="3130141" cy="1079815"/>
            <a:chOff x="6210998" y="1433695"/>
            <a:chExt cx="2688349" cy="1079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58D211-9679-45C6-B22F-4C98F802052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0E5A2-6163-4E09-B1EE-927C0089B5F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14BD4030-3081-4E62-BA33-6E416A5F581F}"/>
              </a:ext>
            </a:extLst>
          </p:cNvPr>
          <p:cNvGrpSpPr/>
          <p:nvPr/>
        </p:nvGrpSpPr>
        <p:grpSpPr>
          <a:xfrm>
            <a:off x="8214133" y="4964616"/>
            <a:ext cx="3130141" cy="1079815"/>
            <a:chOff x="6210998" y="1433695"/>
            <a:chExt cx="2688349" cy="1079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BB24C2-B74A-41CC-8895-1E38E5B0A66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BD7049-A190-4495-9964-CA2ED5C1870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4E12690-A2E3-487C-9254-CD2EBD9305F1}"/>
              </a:ext>
            </a:extLst>
          </p:cNvPr>
          <p:cNvSpPr/>
          <p:nvPr/>
        </p:nvSpPr>
        <p:spPr>
          <a:xfrm flipH="1">
            <a:off x="7602941" y="53429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89597FCD-FDA8-4EEC-A47A-5DAF603FE56C}"/>
              </a:ext>
            </a:extLst>
          </p:cNvPr>
          <p:cNvSpPr/>
          <p:nvPr/>
        </p:nvSpPr>
        <p:spPr>
          <a:xfrm>
            <a:off x="7264388" y="3398885"/>
            <a:ext cx="4337061" cy="12806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63">
            <a:extLst>
              <a:ext uri="{FF2B5EF4-FFF2-40B4-BE49-F238E27FC236}">
                <a16:creationId xmlns:a16="http://schemas.microsoft.com/office/drawing/2014/main" id="{47C72A3C-75D5-4C55-B3F3-85EEF98207FC}"/>
              </a:ext>
            </a:extLst>
          </p:cNvPr>
          <p:cNvGrpSpPr/>
          <p:nvPr/>
        </p:nvGrpSpPr>
        <p:grpSpPr>
          <a:xfrm>
            <a:off x="8214133" y="3499305"/>
            <a:ext cx="3130141" cy="1079815"/>
            <a:chOff x="6210998" y="1433695"/>
            <a:chExt cx="2688349" cy="1079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EAA834-3F14-472C-9A11-B156FFCBADD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BF9FA9-89D3-4C4A-AF71-8DFFD41B7DA0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13A8D184-2B13-41D5-957B-DFDFCF987954}"/>
              </a:ext>
            </a:extLst>
          </p:cNvPr>
          <p:cNvSpPr>
            <a:spLocks noChangeAspect="1"/>
          </p:cNvSpPr>
          <p:nvPr/>
        </p:nvSpPr>
        <p:spPr>
          <a:xfrm rot="9900000">
            <a:off x="7600781" y="387104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ECF4A97A-365A-4C19-B48C-139AB37B5E90}"/>
              </a:ext>
            </a:extLst>
          </p:cNvPr>
          <p:cNvSpPr/>
          <p:nvPr/>
        </p:nvSpPr>
        <p:spPr>
          <a:xfrm>
            <a:off x="7625583" y="24408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F7151368-7818-46FF-A73B-99FB19525C77}"/>
              </a:ext>
            </a:extLst>
          </p:cNvPr>
          <p:cNvSpPr/>
          <p:nvPr/>
        </p:nvSpPr>
        <p:spPr>
          <a:xfrm flipH="1">
            <a:off x="1911901" y="344424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A694A716-1AFF-4529-B52B-5BF412D2CD12}"/>
              </a:ext>
            </a:extLst>
          </p:cNvPr>
          <p:cNvSpPr>
            <a:spLocks noChangeAspect="1"/>
          </p:cNvSpPr>
          <p:nvPr/>
        </p:nvSpPr>
        <p:spPr>
          <a:xfrm rot="9900000">
            <a:off x="3677309" y="293964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B89067E4-B9BB-4634-B4B8-84FF7FE84BB8}"/>
              </a:ext>
            </a:extLst>
          </p:cNvPr>
          <p:cNvSpPr/>
          <p:nvPr/>
        </p:nvSpPr>
        <p:spPr>
          <a:xfrm>
            <a:off x="5918924" y="20587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57C1205-94E0-4F00-9D30-E72E07DA5621}"/>
              </a:ext>
            </a:extLst>
          </p:cNvPr>
          <p:cNvSpPr/>
          <p:nvPr/>
        </p:nvSpPr>
        <p:spPr>
          <a:xfrm>
            <a:off x="590588" y="372718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CAB82-7602-44DB-B2A2-838DE22A568E}"/>
              </a:ext>
            </a:extLst>
          </p:cNvPr>
          <p:cNvSpPr txBox="1"/>
          <p:nvPr/>
        </p:nvSpPr>
        <p:spPr>
          <a:xfrm>
            <a:off x="980495" y="2568324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44E9-0755-43EA-94BD-5D3A1ABC269A}"/>
              </a:ext>
            </a:extLst>
          </p:cNvPr>
          <p:cNvSpPr txBox="1"/>
          <p:nvPr/>
        </p:nvSpPr>
        <p:spPr>
          <a:xfrm>
            <a:off x="980495" y="2127867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9A158-C2D5-4F3A-93E8-97B0D9618C07}"/>
              </a:ext>
            </a:extLst>
          </p:cNvPr>
          <p:cNvSpPr txBox="1"/>
          <p:nvPr/>
        </p:nvSpPr>
        <p:spPr>
          <a:xfrm>
            <a:off x="980495" y="4368835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DD265-8248-4A68-ABB5-AC7E631F0A93}"/>
              </a:ext>
            </a:extLst>
          </p:cNvPr>
          <p:cNvSpPr txBox="1"/>
          <p:nvPr/>
        </p:nvSpPr>
        <p:spPr>
          <a:xfrm>
            <a:off x="980495" y="3928378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468786D-E2A2-4F15-BB28-3EC23EC9AC7D}"/>
              </a:ext>
            </a:extLst>
          </p:cNvPr>
          <p:cNvSpPr txBox="1">
            <a:spLocks/>
          </p:cNvSpPr>
          <p:nvPr/>
        </p:nvSpPr>
        <p:spPr>
          <a:xfrm>
            <a:off x="1103281" y="5727758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EAB3AEA-E815-4639-BCA5-AABD88DA599A}"/>
              </a:ext>
            </a:extLst>
          </p:cNvPr>
          <p:cNvGrpSpPr/>
          <p:nvPr/>
        </p:nvGrpSpPr>
        <p:grpSpPr>
          <a:xfrm>
            <a:off x="980495" y="862362"/>
            <a:ext cx="3707499" cy="775862"/>
            <a:chOff x="6324699" y="2356411"/>
            <a:chExt cx="2736305" cy="7758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3FC673-C696-4C47-910F-B456871EAC2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405F8-C65C-4926-9165-2DE675D681B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67313" y="5603146"/>
            <a:ext cx="56123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4843AC-99B0-417C-989C-41A8CE709C60}"/>
              </a:ext>
            </a:extLst>
          </p:cNvPr>
          <p:cNvGrpSpPr/>
          <p:nvPr/>
        </p:nvGrpSpPr>
        <p:grpSpPr>
          <a:xfrm>
            <a:off x="877088" y="629612"/>
            <a:ext cx="5465788" cy="4659001"/>
            <a:chOff x="877088" y="629612"/>
            <a:chExt cx="5465788" cy="46590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0A4A6-6371-42E9-8FFB-E6F7A57BB0C2}"/>
                </a:ext>
              </a:extLst>
            </p:cNvPr>
            <p:cNvSpPr txBox="1"/>
            <p:nvPr/>
          </p:nvSpPr>
          <p:spPr>
            <a:xfrm>
              <a:off x="877088" y="62961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6A4-65A1-47D4-9A50-6371777C5BEF}"/>
                </a:ext>
              </a:extLst>
            </p:cNvPr>
            <p:cNvSpPr txBox="1"/>
            <p:nvPr/>
          </p:nvSpPr>
          <p:spPr>
            <a:xfrm>
              <a:off x="1835184" y="76811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54F9D83B-458F-4DB7-851A-2228539B413F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1278095"/>
              <a:ext cx="537556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62E3EF4-C6D2-4C31-B465-C6090831C0F6}"/>
                </a:ext>
              </a:extLst>
            </p:cNvPr>
            <p:cNvGrpSpPr/>
            <p:nvPr/>
          </p:nvGrpSpPr>
          <p:grpSpPr>
            <a:xfrm>
              <a:off x="1600200" y="1412288"/>
              <a:ext cx="4742676" cy="307777"/>
              <a:chOff x="6508798" y="1666162"/>
              <a:chExt cx="4742676" cy="30777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DEE28-7818-4472-B889-F4E123D5DAAF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1B52B382-91E9-4FD7-A5C7-F3F14D894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5B502F-FFAE-4A61-AFFA-2F8077288136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DCF351F-9B06-4FB7-B1F4-C8F87C482E1C}"/>
                </a:ext>
              </a:extLst>
            </p:cNvPr>
            <p:cNvGrpSpPr/>
            <p:nvPr/>
          </p:nvGrpSpPr>
          <p:grpSpPr>
            <a:xfrm>
              <a:off x="1600200" y="1792317"/>
              <a:ext cx="4742676" cy="307777"/>
              <a:chOff x="6508798" y="1666162"/>
              <a:chExt cx="4742676" cy="30777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2767E5-7FDD-49E2-8130-984E4D53A15A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22957D05-71A2-4544-A993-E5628746C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F2F571-4FB6-4CAC-BA56-100206808F7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4280BB-2B97-4D8A-B054-6F979823085A}"/>
                </a:ext>
              </a:extLst>
            </p:cNvPr>
            <p:cNvSpPr txBox="1"/>
            <p:nvPr/>
          </p:nvSpPr>
          <p:spPr>
            <a:xfrm>
              <a:off x="877088" y="222387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BB9E29-4096-4E74-84A2-D1273403DDC9}"/>
                </a:ext>
              </a:extLst>
            </p:cNvPr>
            <p:cNvSpPr txBox="1"/>
            <p:nvPr/>
          </p:nvSpPr>
          <p:spPr>
            <a:xfrm>
              <a:off x="1835184" y="236237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080D3E13-9A00-4F2D-B729-725FD90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2872355"/>
              <a:ext cx="537556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9A729B1-CE10-4BEF-A25A-A6116D00A7D5}"/>
                </a:ext>
              </a:extLst>
            </p:cNvPr>
            <p:cNvGrpSpPr/>
            <p:nvPr/>
          </p:nvGrpSpPr>
          <p:grpSpPr>
            <a:xfrm>
              <a:off x="1600200" y="3006548"/>
              <a:ext cx="4742676" cy="307777"/>
              <a:chOff x="6508798" y="1666162"/>
              <a:chExt cx="4742676" cy="3077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2A5FBB-C23D-49B2-94E5-D3BEAFF4DD39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48E3F9EF-D1D9-45CA-B2CF-C2A935286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067986-4309-420F-98C7-83215A83F6F1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19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E1185F9-B0D4-468B-9ECF-409F5A5C7C83}"/>
                </a:ext>
              </a:extLst>
            </p:cNvPr>
            <p:cNvGrpSpPr/>
            <p:nvPr/>
          </p:nvGrpSpPr>
          <p:grpSpPr>
            <a:xfrm>
              <a:off x="1600200" y="3386577"/>
              <a:ext cx="4742676" cy="307777"/>
              <a:chOff x="6508798" y="1666162"/>
              <a:chExt cx="4742676" cy="3077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85AD4-D6E5-4272-96AF-99140E9024CD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E93CD92B-5973-487B-B5EE-5EC5986D3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0D3BD-76AC-4069-9FEB-8CE85BC81AF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28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216798-7234-42A3-8ED1-8ECD227B17E2}"/>
                </a:ext>
              </a:extLst>
            </p:cNvPr>
            <p:cNvSpPr txBox="1"/>
            <p:nvPr/>
          </p:nvSpPr>
          <p:spPr>
            <a:xfrm>
              <a:off x="877088" y="381813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A7C694-7335-4108-A4F5-68095F4A7ACD}"/>
                </a:ext>
              </a:extLst>
            </p:cNvPr>
            <p:cNvSpPr txBox="1"/>
            <p:nvPr/>
          </p:nvSpPr>
          <p:spPr>
            <a:xfrm>
              <a:off x="1835184" y="395663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A39A4AD8-33D5-4EC6-B50F-9F1B603A45CC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4466614"/>
              <a:ext cx="537556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F163BDE-5943-463A-AA91-CFD605F5D350}"/>
                </a:ext>
              </a:extLst>
            </p:cNvPr>
            <p:cNvGrpSpPr/>
            <p:nvPr/>
          </p:nvGrpSpPr>
          <p:grpSpPr>
            <a:xfrm>
              <a:off x="1600200" y="4600807"/>
              <a:ext cx="4742676" cy="307777"/>
              <a:chOff x="6508798" y="1666162"/>
              <a:chExt cx="4742676" cy="30777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969B19-1267-4A84-B9FA-8796BB3917DB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6D2D46B4-95B1-4795-8E77-0447A0F41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228488-FF14-4D72-8DBB-9F651158E38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36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2291030-C720-416B-AB3B-0882BBDB5210}"/>
                </a:ext>
              </a:extLst>
            </p:cNvPr>
            <p:cNvGrpSpPr/>
            <p:nvPr/>
          </p:nvGrpSpPr>
          <p:grpSpPr>
            <a:xfrm>
              <a:off x="1600200" y="4980836"/>
              <a:ext cx="4742676" cy="307777"/>
              <a:chOff x="6508798" y="1666162"/>
              <a:chExt cx="4742676" cy="30777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4C4EED-438A-4371-A463-99121B4F2B49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D52D471B-663A-4F86-A600-676FB5191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862528-5BBC-45D1-B112-5DE9C151C7C8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44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97D6A88-60FB-48E6-856A-6E054007D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86223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F9EE2B67-EB50-4634-A1B7-EFC163642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2375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DA7E3F70-D025-4F1E-A3F0-6A91614B1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3130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583F1237-9E9A-49C7-85B6-A71478E4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31526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6211C6A2-93B5-4409-842F-38EC0BBEA67D}"/>
              </a:ext>
            </a:extLst>
          </p:cNvPr>
          <p:cNvGrpSpPr/>
          <p:nvPr/>
        </p:nvGrpSpPr>
        <p:grpSpPr>
          <a:xfrm>
            <a:off x="3842277" y="5341896"/>
            <a:ext cx="1800000" cy="360040"/>
            <a:chOff x="2627784" y="3579862"/>
            <a:chExt cx="1986980" cy="360040"/>
          </a:xfrm>
          <a:solidFill>
            <a:srgbClr val="07A398"/>
          </a:solidFill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4003ECB-7524-473C-BBFD-5A4BA8A122D9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62A6FF-9805-4C99-AFD5-C2FD53627EF2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2D5200E9-56F7-4708-B42D-CC964B7203BE}"/>
              </a:ext>
            </a:extLst>
          </p:cNvPr>
          <p:cNvGrpSpPr/>
          <p:nvPr/>
        </p:nvGrpSpPr>
        <p:grpSpPr>
          <a:xfrm>
            <a:off x="6537253" y="5341896"/>
            <a:ext cx="1800000" cy="360040"/>
            <a:chOff x="2627784" y="3579862"/>
            <a:chExt cx="1986980" cy="360040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286203AB-9C4B-4D31-8068-9FA477E91E77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DABC7-6D52-40D1-A55C-64301CE86288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FE4C488-0024-4481-81C3-CDABF0328BEB}"/>
              </a:ext>
            </a:extLst>
          </p:cNvPr>
          <p:cNvGrpSpPr/>
          <p:nvPr/>
        </p:nvGrpSpPr>
        <p:grpSpPr>
          <a:xfrm>
            <a:off x="1147301" y="5341896"/>
            <a:ext cx="1800000" cy="360040"/>
            <a:chOff x="2627784" y="3579862"/>
            <a:chExt cx="1752173" cy="360040"/>
          </a:xfrm>
          <a:solidFill>
            <a:srgbClr val="0680C3"/>
          </a:solidFill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C4BF2A74-BA61-4767-92E5-004088ACEC3F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74AA73-A1B2-49C9-9690-DA9C02CCB87B}"/>
                </a:ext>
              </a:extLst>
            </p:cNvPr>
            <p:cNvSpPr txBox="1"/>
            <p:nvPr/>
          </p:nvSpPr>
          <p:spPr>
            <a:xfrm>
              <a:off x="2943175" y="3590605"/>
              <a:ext cx="112139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B98E8083-1F2D-4D60-AE49-6B7C72CDCA3A}"/>
              </a:ext>
            </a:extLst>
          </p:cNvPr>
          <p:cNvGrpSpPr/>
          <p:nvPr/>
        </p:nvGrpSpPr>
        <p:grpSpPr>
          <a:xfrm>
            <a:off x="9232228" y="5341896"/>
            <a:ext cx="1800000" cy="360040"/>
            <a:chOff x="2627784" y="3579862"/>
            <a:chExt cx="1986980" cy="360040"/>
          </a:xfrm>
          <a:solidFill>
            <a:srgbClr val="FBA200"/>
          </a:solidFill>
        </p:grpSpPr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78C66627-DA37-4BBE-B6B8-28D6BFC88984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149FF-D4F9-4911-9D68-3D70CBC894FA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D49C4EA0-5D23-4646-AD91-4A363875774A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4519C38-B053-4CCB-8A4B-5DCA536D4C17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00215E86-5EB1-467F-A59B-6CCC071D2CCC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EE905212-BD6E-4E1D-872B-7557062E7B47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E9C2B27C-B5E0-4F39-92B1-FD0B20E00809}"/>
              </a:ext>
            </a:extLst>
          </p:cNvPr>
          <p:cNvSpPr/>
          <p:nvPr/>
        </p:nvSpPr>
        <p:spPr>
          <a:xfrm rot="5400000">
            <a:off x="9895020" y="4181778"/>
            <a:ext cx="2938388" cy="529907"/>
          </a:xfrm>
          <a:prstGeom prst="parallelogram">
            <a:avLst>
              <a:gd name="adj" fmla="val 4335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49E1D3A0-982F-48AE-A6E0-5B8C8AF9CB1F}"/>
              </a:ext>
            </a:extLst>
          </p:cNvPr>
          <p:cNvSpPr/>
          <p:nvPr/>
        </p:nvSpPr>
        <p:spPr>
          <a:xfrm rot="21399698" flipH="1">
            <a:off x="8325718" y="5783716"/>
            <a:ext cx="1917157" cy="279471"/>
          </a:xfrm>
          <a:prstGeom prst="parallelogram">
            <a:avLst>
              <a:gd name="adj" fmla="val 181144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4B1606B3-B588-473A-9A47-1C97C732B20D}"/>
              </a:ext>
            </a:extLst>
          </p:cNvPr>
          <p:cNvSpPr/>
          <p:nvPr/>
        </p:nvSpPr>
        <p:spPr>
          <a:xfrm rot="21399698" flipH="1">
            <a:off x="6919770" y="5861773"/>
            <a:ext cx="1917157" cy="285479"/>
          </a:xfrm>
          <a:prstGeom prst="parallelogram">
            <a:avLst>
              <a:gd name="adj" fmla="val 181069"/>
            </a:avLst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87133097-D305-4A1D-9FEA-38789E430A79}"/>
              </a:ext>
            </a:extLst>
          </p:cNvPr>
          <p:cNvSpPr/>
          <p:nvPr/>
        </p:nvSpPr>
        <p:spPr>
          <a:xfrm rot="21399698" flipH="1">
            <a:off x="5519596" y="5942523"/>
            <a:ext cx="1914949" cy="290684"/>
          </a:xfrm>
          <a:prstGeom prst="parallelogram">
            <a:avLst>
              <a:gd name="adj" fmla="val 175882"/>
            </a:avLst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2AEBCE76-4565-4C75-9930-95BA954C5906}"/>
              </a:ext>
            </a:extLst>
          </p:cNvPr>
          <p:cNvSpPr/>
          <p:nvPr/>
        </p:nvSpPr>
        <p:spPr>
          <a:xfrm rot="21399698" flipH="1">
            <a:off x="9728817" y="5711511"/>
            <a:ext cx="1917157" cy="278560"/>
          </a:xfrm>
          <a:prstGeom prst="parallelogram">
            <a:avLst>
              <a:gd name="adj" fmla="val 190206"/>
            </a:avLst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5C300F0-D05C-4A7C-91BE-AEAF0BB388ED}"/>
              </a:ext>
            </a:extLst>
          </p:cNvPr>
          <p:cNvGrpSpPr/>
          <p:nvPr/>
        </p:nvGrpSpPr>
        <p:grpSpPr>
          <a:xfrm>
            <a:off x="9725028" y="3104338"/>
            <a:ext cx="1904996" cy="2914650"/>
            <a:chOff x="9725028" y="3143250"/>
            <a:chExt cx="1904996" cy="2914650"/>
          </a:xfrm>
        </p:grpSpPr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303A401D-5C3C-4EB9-ABED-7ED43F3C12F2}"/>
                </a:ext>
              </a:extLst>
            </p:cNvPr>
            <p:cNvSpPr/>
            <p:nvPr/>
          </p:nvSpPr>
          <p:spPr>
            <a:xfrm rot="5400000" flipH="1">
              <a:off x="9558336" y="3986212"/>
              <a:ext cx="2752725" cy="1390651"/>
            </a:xfrm>
            <a:prstGeom prst="parallelogram">
              <a:avLst>
                <a:gd name="adj" fmla="val 569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6164E677-E30E-466B-BC10-B58EF2AF0999}"/>
                </a:ext>
              </a:extLst>
            </p:cNvPr>
            <p:cNvSpPr/>
            <p:nvPr/>
          </p:nvSpPr>
          <p:spPr>
            <a:xfrm rot="16200000">
              <a:off x="8524877" y="4343401"/>
              <a:ext cx="2914649" cy="514348"/>
            </a:xfrm>
            <a:prstGeom prst="parallelogram">
              <a:avLst>
                <a:gd name="adj" fmla="val 4828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Frame 7">
            <a:extLst>
              <a:ext uri="{FF2B5EF4-FFF2-40B4-BE49-F238E27FC236}">
                <a16:creationId xmlns:a16="http://schemas.microsoft.com/office/drawing/2014/main" id="{06429AFB-623F-44F2-8B8F-E6CBB2F85F23}"/>
              </a:ext>
            </a:extLst>
          </p:cNvPr>
          <p:cNvSpPr>
            <a:spLocks noChangeAspect="1"/>
          </p:cNvSpPr>
          <p:nvPr/>
        </p:nvSpPr>
        <p:spPr>
          <a:xfrm>
            <a:off x="8541383" y="2523589"/>
            <a:ext cx="1485345" cy="1485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4F2CB107-0010-4B85-BF0A-D56DBF7AF639}"/>
              </a:ext>
            </a:extLst>
          </p:cNvPr>
          <p:cNvSpPr>
            <a:spLocks noChangeAspect="1"/>
          </p:cNvSpPr>
          <p:nvPr/>
        </p:nvSpPr>
        <p:spPr>
          <a:xfrm>
            <a:off x="9937676" y="2069642"/>
            <a:ext cx="1485345" cy="14853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 prstMaterial="plastic">
            <a:extrusionClr>
              <a:schemeClr val="accent1">
                <a:lumMod val="75000"/>
              </a:schemeClr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E112470-58C8-4887-9625-20729A2D6FCB}"/>
              </a:ext>
            </a:extLst>
          </p:cNvPr>
          <p:cNvGrpSpPr/>
          <p:nvPr/>
        </p:nvGrpSpPr>
        <p:grpSpPr>
          <a:xfrm>
            <a:off x="8325132" y="3554986"/>
            <a:ext cx="1904995" cy="2530676"/>
            <a:chOff x="9725028" y="3186479"/>
            <a:chExt cx="1904995" cy="2871420"/>
          </a:xfrm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B5CC33B5-6EB7-4EE9-B08B-09BA2712915D}"/>
                </a:ext>
              </a:extLst>
            </p:cNvPr>
            <p:cNvSpPr/>
            <p:nvPr/>
          </p:nvSpPr>
          <p:spPr>
            <a:xfrm rot="5400000" flipH="1">
              <a:off x="9594568" y="4022444"/>
              <a:ext cx="2680259" cy="1390651"/>
            </a:xfrm>
            <a:prstGeom prst="parallelogram">
              <a:avLst>
                <a:gd name="adj" fmla="val 5690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9DCEDA67-3D94-430D-88DA-01ADCC39EABE}"/>
                </a:ext>
              </a:extLst>
            </p:cNvPr>
            <p:cNvSpPr/>
            <p:nvPr/>
          </p:nvSpPr>
          <p:spPr>
            <a:xfrm rot="16200000">
              <a:off x="8546492" y="4365015"/>
              <a:ext cx="2871420" cy="514348"/>
            </a:xfrm>
            <a:prstGeom prst="parallelogram">
              <a:avLst>
                <a:gd name="adj" fmla="val 48283"/>
              </a:avLst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9B5DC6F-5CC9-42D0-831B-55DF9549F282}"/>
              </a:ext>
            </a:extLst>
          </p:cNvPr>
          <p:cNvGrpSpPr/>
          <p:nvPr/>
        </p:nvGrpSpPr>
        <p:grpSpPr>
          <a:xfrm>
            <a:off x="6923140" y="4002862"/>
            <a:ext cx="1904993" cy="2171948"/>
            <a:chOff x="9725029" y="3240383"/>
            <a:chExt cx="1904993" cy="2817516"/>
          </a:xfrm>
        </p:grpSpPr>
        <p:sp>
          <p:nvSpPr>
            <p:cNvPr id="17" name="평행 사변형 16">
              <a:extLst>
                <a:ext uri="{FF2B5EF4-FFF2-40B4-BE49-F238E27FC236}">
                  <a16:creationId xmlns:a16="http://schemas.microsoft.com/office/drawing/2014/main" id="{B730DBB7-D786-4F2D-AEDF-4AABB1A41D69}"/>
                </a:ext>
              </a:extLst>
            </p:cNvPr>
            <p:cNvSpPr/>
            <p:nvPr/>
          </p:nvSpPr>
          <p:spPr>
            <a:xfrm rot="5400000" flipH="1">
              <a:off x="9598017" y="4025893"/>
              <a:ext cx="2673360" cy="1390651"/>
            </a:xfrm>
            <a:prstGeom prst="parallelogram">
              <a:avLst>
                <a:gd name="adj" fmla="val 5690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8381E8CE-8176-40B0-A17B-5D871D581E43}"/>
                </a:ext>
              </a:extLst>
            </p:cNvPr>
            <p:cNvSpPr/>
            <p:nvPr/>
          </p:nvSpPr>
          <p:spPr>
            <a:xfrm rot="162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chemeClr val="accent3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Frame 7">
            <a:extLst>
              <a:ext uri="{FF2B5EF4-FFF2-40B4-BE49-F238E27FC236}">
                <a16:creationId xmlns:a16="http://schemas.microsoft.com/office/drawing/2014/main" id="{CE357815-FF31-467A-911C-98437A30BA4A}"/>
              </a:ext>
            </a:extLst>
          </p:cNvPr>
          <p:cNvSpPr>
            <a:spLocks noChangeAspect="1"/>
          </p:cNvSpPr>
          <p:nvPr/>
        </p:nvSpPr>
        <p:spPr>
          <a:xfrm>
            <a:off x="7127509" y="2977536"/>
            <a:ext cx="1485345" cy="148534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3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7">
            <a:extLst>
              <a:ext uri="{FF2B5EF4-FFF2-40B4-BE49-F238E27FC236}">
                <a16:creationId xmlns:a16="http://schemas.microsoft.com/office/drawing/2014/main" id="{49502567-0F6A-4CEF-9960-9DF097FC1151}"/>
              </a:ext>
            </a:extLst>
          </p:cNvPr>
          <p:cNvSpPr>
            <a:spLocks noChangeAspect="1"/>
          </p:cNvSpPr>
          <p:nvPr/>
        </p:nvSpPr>
        <p:spPr>
          <a:xfrm>
            <a:off x="5732387" y="3431483"/>
            <a:ext cx="1485345" cy="14853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4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EE36A41-FDAB-4B35-B596-20267E8A295A}"/>
              </a:ext>
            </a:extLst>
          </p:cNvPr>
          <p:cNvSpPr/>
          <p:nvPr/>
        </p:nvSpPr>
        <p:spPr>
          <a:xfrm>
            <a:off x="6359249" y="1997587"/>
            <a:ext cx="1298288" cy="221350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6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120E195-2D53-4042-B759-4433A418AF6B}"/>
              </a:ext>
            </a:extLst>
          </p:cNvPr>
          <p:cNvGrpSpPr/>
          <p:nvPr/>
        </p:nvGrpSpPr>
        <p:grpSpPr>
          <a:xfrm>
            <a:off x="5521327" y="4086999"/>
            <a:ext cx="1904992" cy="2171948"/>
            <a:chOff x="9725029" y="3240383"/>
            <a:chExt cx="1904992" cy="2817516"/>
          </a:xfrm>
        </p:grpSpPr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B0FB72A6-DFFD-40DD-8B4A-E7705F7A1F8D}"/>
                </a:ext>
              </a:extLst>
            </p:cNvPr>
            <p:cNvSpPr/>
            <p:nvPr/>
          </p:nvSpPr>
          <p:spPr>
            <a:xfrm rot="5400000" flipH="1">
              <a:off x="9859446" y="4287321"/>
              <a:ext cx="2150500" cy="1390651"/>
            </a:xfrm>
            <a:prstGeom prst="parallelogram">
              <a:avLst>
                <a:gd name="adj" fmla="val 569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AFC01B50-9B27-4D69-A602-971F5F1E18E9}"/>
                </a:ext>
              </a:extLst>
            </p:cNvPr>
            <p:cNvSpPr/>
            <p:nvPr/>
          </p:nvSpPr>
          <p:spPr>
            <a:xfrm rot="162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chemeClr val="accent4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68">
            <a:extLst>
              <a:ext uri="{FF2B5EF4-FFF2-40B4-BE49-F238E27FC236}">
                <a16:creationId xmlns:a16="http://schemas.microsoft.com/office/drawing/2014/main" id="{DFD8EF96-B812-4BD3-8324-E99AF9E6DE24}"/>
              </a:ext>
            </a:extLst>
          </p:cNvPr>
          <p:cNvGrpSpPr/>
          <p:nvPr/>
        </p:nvGrpSpPr>
        <p:grpSpPr>
          <a:xfrm>
            <a:off x="10316536" y="1459304"/>
            <a:ext cx="782724" cy="1350186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93" rev="0"/>
            </a:camera>
            <a:lightRig rig="threePt" dir="t"/>
          </a:scene3d>
        </p:grpSpPr>
        <p:sp>
          <p:nvSpPr>
            <p:cNvPr id="26" name="Freeform: Shape 69">
              <a:extLst>
                <a:ext uri="{FF2B5EF4-FFF2-40B4-BE49-F238E27FC236}">
                  <a16:creationId xmlns:a16="http://schemas.microsoft.com/office/drawing/2014/main" id="{CD0ABA17-D0F2-49A3-8CBF-38629A58242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0">
              <a:extLst>
                <a:ext uri="{FF2B5EF4-FFF2-40B4-BE49-F238E27FC236}">
                  <a16:creationId xmlns:a16="http://schemas.microsoft.com/office/drawing/2014/main" id="{E38EDFEF-9024-4EA4-8D1D-F3B972AEB69D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1">
              <a:extLst>
                <a:ext uri="{FF2B5EF4-FFF2-40B4-BE49-F238E27FC236}">
                  <a16:creationId xmlns:a16="http://schemas.microsoft.com/office/drawing/2014/main" id="{D56BE36E-BC11-42DA-A13D-FE5353BC6C57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2">
              <a:extLst>
                <a:ext uri="{FF2B5EF4-FFF2-40B4-BE49-F238E27FC236}">
                  <a16:creationId xmlns:a16="http://schemas.microsoft.com/office/drawing/2014/main" id="{644F70EE-9A15-40A4-B473-B6934F577531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3">
              <a:extLst>
                <a:ext uri="{FF2B5EF4-FFF2-40B4-BE49-F238E27FC236}">
                  <a16:creationId xmlns:a16="http://schemas.microsoft.com/office/drawing/2014/main" id="{7AE196A1-FA3E-4BBE-9E25-A09503278D0D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4">
              <a:extLst>
                <a:ext uri="{FF2B5EF4-FFF2-40B4-BE49-F238E27FC236}">
                  <a16:creationId xmlns:a16="http://schemas.microsoft.com/office/drawing/2014/main" id="{C10D3B24-B06B-4CDB-B3B0-069305CA755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5">
              <a:extLst>
                <a:ext uri="{FF2B5EF4-FFF2-40B4-BE49-F238E27FC236}">
                  <a16:creationId xmlns:a16="http://schemas.microsoft.com/office/drawing/2014/main" id="{B6B84D26-E938-4272-ABB8-701C171A5945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6">
              <a:extLst>
                <a:ext uri="{FF2B5EF4-FFF2-40B4-BE49-F238E27FC236}">
                  <a16:creationId xmlns:a16="http://schemas.microsoft.com/office/drawing/2014/main" id="{CE3F37F7-8B8C-4A40-9DBA-1929D16BEFF5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A02E29B-23EC-4367-A954-C4FC0AD7B3F0}"/>
              </a:ext>
            </a:extLst>
          </p:cNvPr>
          <p:cNvGrpSpPr/>
          <p:nvPr/>
        </p:nvGrpSpPr>
        <p:grpSpPr>
          <a:xfrm>
            <a:off x="10492737" y="3474067"/>
            <a:ext cx="883921" cy="219075"/>
            <a:chOff x="10489404" y="4966834"/>
            <a:chExt cx="883921" cy="219075"/>
          </a:xfrm>
        </p:grpSpPr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FDCD4D6A-1E34-4890-BC28-FD713184DB1E}"/>
                </a:ext>
              </a:extLst>
            </p:cNvPr>
            <p:cNvSpPr/>
            <p:nvPr/>
          </p:nvSpPr>
          <p:spPr>
            <a:xfrm>
              <a:off x="11216460" y="4966834"/>
              <a:ext cx="156865" cy="219075"/>
            </a:xfrm>
            <a:custGeom>
              <a:avLst/>
              <a:gdLst/>
              <a:ahLst/>
              <a:cxnLst/>
              <a:rect l="l" t="t" r="r" b="b"/>
              <a:pathLst>
                <a:path w="156865" h="219075">
                  <a:moveTo>
                    <a:pt x="89297" y="63848"/>
                  </a:moveTo>
                  <a:lnTo>
                    <a:pt x="39142" y="138410"/>
                  </a:lnTo>
                  <a:lnTo>
                    <a:pt x="89297" y="138410"/>
                  </a:lnTo>
                  <a:close/>
                  <a:moveTo>
                    <a:pt x="94654" y="0"/>
                  </a:moveTo>
                  <a:lnTo>
                    <a:pt x="129778" y="0"/>
                  </a:lnTo>
                  <a:lnTo>
                    <a:pt x="129778" y="138410"/>
                  </a:lnTo>
                  <a:lnTo>
                    <a:pt x="156865" y="138410"/>
                  </a:lnTo>
                  <a:lnTo>
                    <a:pt x="156865" y="175171"/>
                  </a:lnTo>
                  <a:lnTo>
                    <a:pt x="129778" y="175171"/>
                  </a:lnTo>
                  <a:lnTo>
                    <a:pt x="129778" y="219075"/>
                  </a:lnTo>
                  <a:lnTo>
                    <a:pt x="89297" y="219075"/>
                  </a:lnTo>
                  <a:lnTo>
                    <a:pt x="89297" y="175171"/>
                  </a:lnTo>
                  <a:lnTo>
                    <a:pt x="0" y="175171"/>
                  </a:lnTo>
                  <a:lnTo>
                    <a:pt x="0" y="1385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36" name="Freeform: Shape 26">
              <a:extLst>
                <a:ext uri="{FF2B5EF4-FFF2-40B4-BE49-F238E27FC236}">
                  <a16:creationId xmlns:a16="http://schemas.microsoft.com/office/drawing/2014/main" id="{2F3F7618-6D60-4830-A22C-A3440F022FEE}"/>
                </a:ext>
              </a:extLst>
            </p:cNvPr>
            <p:cNvSpPr/>
            <p:nvPr/>
          </p:nvSpPr>
          <p:spPr>
            <a:xfrm>
              <a:off x="10489404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8523A88-6C95-4743-B652-CB792FED349B}"/>
              </a:ext>
            </a:extLst>
          </p:cNvPr>
          <p:cNvGrpSpPr/>
          <p:nvPr/>
        </p:nvGrpSpPr>
        <p:grpSpPr>
          <a:xfrm>
            <a:off x="9078800" y="3934199"/>
            <a:ext cx="888222" cy="222796"/>
            <a:chOff x="9023790" y="4963113"/>
            <a:chExt cx="888222" cy="22279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CD027F-A675-4CA8-BD37-0A7E49DF3E38}"/>
                </a:ext>
              </a:extLst>
            </p:cNvPr>
            <p:cNvSpPr/>
            <p:nvPr/>
          </p:nvSpPr>
          <p:spPr>
            <a:xfrm>
              <a:off x="9767054" y="4963113"/>
              <a:ext cx="144958" cy="222796"/>
            </a:xfrm>
            <a:custGeom>
              <a:avLst/>
              <a:gdLst/>
              <a:ahLst/>
              <a:cxnLst/>
              <a:rect l="l" t="t" r="r" b="b"/>
              <a:pathLst>
                <a:path w="144958" h="222796">
                  <a:moveTo>
                    <a:pt x="70395" y="0"/>
                  </a:moveTo>
                  <a:cubicBezTo>
                    <a:pt x="90934" y="0"/>
                    <a:pt x="107404" y="6549"/>
                    <a:pt x="119806" y="19646"/>
                  </a:cubicBezTo>
                  <a:cubicBezTo>
                    <a:pt x="130026" y="30361"/>
                    <a:pt x="135136" y="42466"/>
                    <a:pt x="135136" y="55960"/>
                  </a:cubicBezTo>
                  <a:cubicBezTo>
                    <a:pt x="135136" y="75109"/>
                    <a:pt x="124668" y="90389"/>
                    <a:pt x="103733" y="101799"/>
                  </a:cubicBezTo>
                  <a:cubicBezTo>
                    <a:pt x="116235" y="104478"/>
                    <a:pt x="126231" y="110480"/>
                    <a:pt x="133722" y="119807"/>
                  </a:cubicBezTo>
                  <a:cubicBezTo>
                    <a:pt x="141213" y="129133"/>
                    <a:pt x="144958" y="140395"/>
                    <a:pt x="144958" y="153591"/>
                  </a:cubicBezTo>
                  <a:cubicBezTo>
                    <a:pt x="144958" y="172740"/>
                    <a:pt x="137963" y="189062"/>
                    <a:pt x="123974" y="202555"/>
                  </a:cubicBezTo>
                  <a:cubicBezTo>
                    <a:pt x="109984" y="216049"/>
                    <a:pt x="92571" y="222796"/>
                    <a:pt x="71735" y="222796"/>
                  </a:cubicBezTo>
                  <a:cubicBezTo>
                    <a:pt x="51990" y="222796"/>
                    <a:pt x="35619" y="217116"/>
                    <a:pt x="22622" y="205755"/>
                  </a:cubicBezTo>
                  <a:cubicBezTo>
                    <a:pt x="9624" y="194395"/>
                    <a:pt x="2083" y="179537"/>
                    <a:pt x="0" y="161181"/>
                  </a:cubicBezTo>
                  <a:lnTo>
                    <a:pt x="40481" y="156270"/>
                  </a:lnTo>
                  <a:cubicBezTo>
                    <a:pt x="41771" y="166589"/>
                    <a:pt x="45244" y="174476"/>
                    <a:pt x="50899" y="179933"/>
                  </a:cubicBezTo>
                  <a:cubicBezTo>
                    <a:pt x="56555" y="185390"/>
                    <a:pt x="63401" y="188119"/>
                    <a:pt x="71437" y="188119"/>
                  </a:cubicBezTo>
                  <a:cubicBezTo>
                    <a:pt x="80069" y="188119"/>
                    <a:pt x="87337" y="184845"/>
                    <a:pt x="93241" y="178296"/>
                  </a:cubicBezTo>
                  <a:cubicBezTo>
                    <a:pt x="99144" y="171748"/>
                    <a:pt x="102096" y="162917"/>
                    <a:pt x="102096" y="151805"/>
                  </a:cubicBezTo>
                  <a:cubicBezTo>
                    <a:pt x="102096" y="141288"/>
                    <a:pt x="99268" y="132953"/>
                    <a:pt x="93613" y="126802"/>
                  </a:cubicBezTo>
                  <a:cubicBezTo>
                    <a:pt x="87957" y="120650"/>
                    <a:pt x="81061" y="117574"/>
                    <a:pt x="72926" y="117574"/>
                  </a:cubicBezTo>
                  <a:cubicBezTo>
                    <a:pt x="67568" y="117574"/>
                    <a:pt x="61168" y="118616"/>
                    <a:pt x="53727" y="120700"/>
                  </a:cubicBezTo>
                  <a:lnTo>
                    <a:pt x="58340" y="86618"/>
                  </a:lnTo>
                  <a:cubicBezTo>
                    <a:pt x="69651" y="86916"/>
                    <a:pt x="78283" y="84460"/>
                    <a:pt x="84237" y="79251"/>
                  </a:cubicBezTo>
                  <a:cubicBezTo>
                    <a:pt x="90190" y="74042"/>
                    <a:pt x="93166" y="67122"/>
                    <a:pt x="93166" y="58490"/>
                  </a:cubicBezTo>
                  <a:cubicBezTo>
                    <a:pt x="93166" y="51147"/>
                    <a:pt x="90983" y="45294"/>
                    <a:pt x="86618" y="40928"/>
                  </a:cubicBezTo>
                  <a:cubicBezTo>
                    <a:pt x="82252" y="36562"/>
                    <a:pt x="76448" y="34380"/>
                    <a:pt x="69205" y="34380"/>
                  </a:cubicBezTo>
                  <a:cubicBezTo>
                    <a:pt x="62061" y="34380"/>
                    <a:pt x="55959" y="36860"/>
                    <a:pt x="50899" y="41821"/>
                  </a:cubicBezTo>
                  <a:cubicBezTo>
                    <a:pt x="45839" y="46782"/>
                    <a:pt x="42763" y="54025"/>
                    <a:pt x="41672" y="63550"/>
                  </a:cubicBezTo>
                  <a:lnTo>
                    <a:pt x="3125" y="57001"/>
                  </a:lnTo>
                  <a:cubicBezTo>
                    <a:pt x="5804" y="43805"/>
                    <a:pt x="9847" y="33263"/>
                    <a:pt x="15255" y="25375"/>
                  </a:cubicBezTo>
                  <a:cubicBezTo>
                    <a:pt x="20662" y="17488"/>
                    <a:pt x="28203" y="11286"/>
                    <a:pt x="37877" y="6772"/>
                  </a:cubicBezTo>
                  <a:cubicBezTo>
                    <a:pt x="47550" y="2257"/>
                    <a:pt x="58390" y="0"/>
                    <a:pt x="70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232C5B17-AA06-483C-863D-737716423203}"/>
                </a:ext>
              </a:extLst>
            </p:cNvPr>
            <p:cNvSpPr/>
            <p:nvPr/>
          </p:nvSpPr>
          <p:spPr>
            <a:xfrm>
              <a:off x="9023790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02F65FB-8FE3-4D79-A273-93550D28153F}"/>
              </a:ext>
            </a:extLst>
          </p:cNvPr>
          <p:cNvGrpSpPr/>
          <p:nvPr/>
        </p:nvGrpSpPr>
        <p:grpSpPr>
          <a:xfrm>
            <a:off x="7643093" y="4398052"/>
            <a:ext cx="909992" cy="219075"/>
            <a:chOff x="7647219" y="4966834"/>
            <a:chExt cx="909992" cy="219075"/>
          </a:xfrm>
        </p:grpSpPr>
        <p:sp>
          <p:nvSpPr>
            <p:cNvPr id="41" name="Freeform: Shape 36">
              <a:extLst>
                <a:ext uri="{FF2B5EF4-FFF2-40B4-BE49-F238E27FC236}">
                  <a16:creationId xmlns:a16="http://schemas.microsoft.com/office/drawing/2014/main" id="{C72A320A-D4FA-449D-A6FE-128821A913DC}"/>
                </a:ext>
              </a:extLst>
            </p:cNvPr>
            <p:cNvSpPr/>
            <p:nvPr/>
          </p:nvSpPr>
          <p:spPr>
            <a:xfrm>
              <a:off x="8410615" y="4966834"/>
              <a:ext cx="146596" cy="219075"/>
            </a:xfrm>
            <a:custGeom>
              <a:avLst/>
              <a:gdLst/>
              <a:ahLst/>
              <a:cxnLst/>
              <a:rect l="l" t="t" r="r" b="b"/>
              <a:pathLst>
                <a:path w="146596" h="219075">
                  <a:moveTo>
                    <a:pt x="77391" y="0"/>
                  </a:moveTo>
                  <a:cubicBezTo>
                    <a:pt x="98921" y="0"/>
                    <a:pt x="115838" y="5804"/>
                    <a:pt x="128141" y="17413"/>
                  </a:cubicBezTo>
                  <a:cubicBezTo>
                    <a:pt x="140444" y="29022"/>
                    <a:pt x="146596" y="43458"/>
                    <a:pt x="146596" y="60722"/>
                  </a:cubicBezTo>
                  <a:cubicBezTo>
                    <a:pt x="146596" y="70545"/>
                    <a:pt x="144835" y="79896"/>
                    <a:pt x="141313" y="88776"/>
                  </a:cubicBezTo>
                  <a:cubicBezTo>
                    <a:pt x="137790" y="97656"/>
                    <a:pt x="132209" y="106958"/>
                    <a:pt x="124569" y="116681"/>
                  </a:cubicBezTo>
                  <a:cubicBezTo>
                    <a:pt x="119509" y="123131"/>
                    <a:pt x="110381" y="132408"/>
                    <a:pt x="97185" y="144512"/>
                  </a:cubicBezTo>
                  <a:cubicBezTo>
                    <a:pt x="83989" y="156617"/>
                    <a:pt x="75630" y="164654"/>
                    <a:pt x="72107" y="168622"/>
                  </a:cubicBezTo>
                  <a:cubicBezTo>
                    <a:pt x="68585" y="172591"/>
                    <a:pt x="65733" y="176461"/>
                    <a:pt x="63550" y="180231"/>
                  </a:cubicBezTo>
                  <a:lnTo>
                    <a:pt x="146596" y="180231"/>
                  </a:lnTo>
                  <a:lnTo>
                    <a:pt x="146596" y="219075"/>
                  </a:lnTo>
                  <a:lnTo>
                    <a:pt x="0" y="219075"/>
                  </a:lnTo>
                  <a:cubicBezTo>
                    <a:pt x="1588" y="204391"/>
                    <a:pt x="6350" y="190475"/>
                    <a:pt x="14288" y="177329"/>
                  </a:cubicBezTo>
                  <a:cubicBezTo>
                    <a:pt x="22225" y="164182"/>
                    <a:pt x="37902" y="146745"/>
                    <a:pt x="61317" y="125016"/>
                  </a:cubicBezTo>
                  <a:cubicBezTo>
                    <a:pt x="80169" y="107454"/>
                    <a:pt x="91728" y="95548"/>
                    <a:pt x="95994" y="89297"/>
                  </a:cubicBezTo>
                  <a:cubicBezTo>
                    <a:pt x="101749" y="80665"/>
                    <a:pt x="104626" y="72132"/>
                    <a:pt x="104626" y="63699"/>
                  </a:cubicBezTo>
                  <a:cubicBezTo>
                    <a:pt x="104626" y="54372"/>
                    <a:pt x="102121" y="47203"/>
                    <a:pt x="97111" y="42193"/>
                  </a:cubicBezTo>
                  <a:cubicBezTo>
                    <a:pt x="92100" y="37182"/>
                    <a:pt x="85179" y="34677"/>
                    <a:pt x="76349" y="34677"/>
                  </a:cubicBezTo>
                  <a:cubicBezTo>
                    <a:pt x="67618" y="34677"/>
                    <a:pt x="60673" y="37306"/>
                    <a:pt x="55513" y="42565"/>
                  </a:cubicBezTo>
                  <a:cubicBezTo>
                    <a:pt x="50354" y="47824"/>
                    <a:pt x="47377" y="56555"/>
                    <a:pt x="46583" y="68759"/>
                  </a:cubicBezTo>
                  <a:lnTo>
                    <a:pt x="4912" y="64592"/>
                  </a:lnTo>
                  <a:cubicBezTo>
                    <a:pt x="7392" y="41573"/>
                    <a:pt x="15181" y="25053"/>
                    <a:pt x="28278" y="15032"/>
                  </a:cubicBezTo>
                  <a:cubicBezTo>
                    <a:pt x="41375" y="5011"/>
                    <a:pt x="57746" y="0"/>
                    <a:pt x="77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id="{ECBB3B4E-7A8B-454C-833D-330FCCA06A44}"/>
                </a:ext>
              </a:extLst>
            </p:cNvPr>
            <p:cNvSpPr/>
            <p:nvPr/>
          </p:nvSpPr>
          <p:spPr>
            <a:xfrm>
              <a:off x="7647219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0BB2971-71AC-41F3-8ABF-C9AC1A7B8199}"/>
              </a:ext>
            </a:extLst>
          </p:cNvPr>
          <p:cNvGrpSpPr/>
          <p:nvPr/>
        </p:nvGrpSpPr>
        <p:grpSpPr>
          <a:xfrm>
            <a:off x="6257108" y="4858185"/>
            <a:ext cx="860270" cy="219075"/>
            <a:chOff x="6295267" y="4966834"/>
            <a:chExt cx="860270" cy="219075"/>
          </a:xfrm>
        </p:grpSpPr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67BC860A-5A20-4586-96F0-59E9E08CCDAC}"/>
                </a:ext>
              </a:extLst>
            </p:cNvPr>
            <p:cNvSpPr/>
            <p:nvPr/>
          </p:nvSpPr>
          <p:spPr>
            <a:xfrm>
              <a:off x="7059692" y="4966834"/>
              <a:ext cx="95845" cy="219075"/>
            </a:xfrm>
            <a:custGeom>
              <a:avLst/>
              <a:gdLst/>
              <a:ahLst/>
              <a:cxnLst/>
              <a:rect l="l" t="t" r="r" b="b"/>
              <a:pathLst>
                <a:path w="95845" h="219075">
                  <a:moveTo>
                    <a:pt x="61913" y="0"/>
                  </a:moveTo>
                  <a:lnTo>
                    <a:pt x="95845" y="0"/>
                  </a:lnTo>
                  <a:lnTo>
                    <a:pt x="95845" y="219075"/>
                  </a:lnTo>
                  <a:lnTo>
                    <a:pt x="54025" y="219075"/>
                  </a:lnTo>
                  <a:lnTo>
                    <a:pt x="54025" y="61466"/>
                  </a:lnTo>
                  <a:cubicBezTo>
                    <a:pt x="38745" y="75754"/>
                    <a:pt x="20737" y="86320"/>
                    <a:pt x="0" y="93167"/>
                  </a:cubicBezTo>
                  <a:lnTo>
                    <a:pt x="0" y="55215"/>
                  </a:lnTo>
                  <a:cubicBezTo>
                    <a:pt x="10914" y="51643"/>
                    <a:pt x="22771" y="44872"/>
                    <a:pt x="35570" y="34900"/>
                  </a:cubicBezTo>
                  <a:cubicBezTo>
                    <a:pt x="48369" y="24929"/>
                    <a:pt x="57150" y="13295"/>
                    <a:pt x="6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4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D2C5E4D-3428-4CF2-9120-B531DE306A9C}"/>
                </a:ext>
              </a:extLst>
            </p:cNvPr>
            <p:cNvSpPr/>
            <p:nvPr/>
          </p:nvSpPr>
          <p:spPr>
            <a:xfrm>
              <a:off x="6295267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4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sp>
        <p:nvSpPr>
          <p:cNvPr id="46" name="Oval 55">
            <a:extLst>
              <a:ext uri="{FF2B5EF4-FFF2-40B4-BE49-F238E27FC236}">
                <a16:creationId xmlns:a16="http://schemas.microsoft.com/office/drawing/2014/main" id="{5B5F9E78-F1B1-4C69-8C52-F632005EBE17}"/>
              </a:ext>
            </a:extLst>
          </p:cNvPr>
          <p:cNvSpPr/>
          <p:nvPr/>
        </p:nvSpPr>
        <p:spPr>
          <a:xfrm>
            <a:off x="809476" y="1920085"/>
            <a:ext cx="656456" cy="6564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56">
            <a:extLst>
              <a:ext uri="{FF2B5EF4-FFF2-40B4-BE49-F238E27FC236}">
                <a16:creationId xmlns:a16="http://schemas.microsoft.com/office/drawing/2014/main" id="{147A904B-C573-4F67-AE1F-7CC1CE07B74D}"/>
              </a:ext>
            </a:extLst>
          </p:cNvPr>
          <p:cNvSpPr/>
          <p:nvPr/>
        </p:nvSpPr>
        <p:spPr>
          <a:xfrm>
            <a:off x="809476" y="3085747"/>
            <a:ext cx="656456" cy="6564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57">
            <a:extLst>
              <a:ext uri="{FF2B5EF4-FFF2-40B4-BE49-F238E27FC236}">
                <a16:creationId xmlns:a16="http://schemas.microsoft.com/office/drawing/2014/main" id="{1410244C-EE42-41B6-9B09-B54C5DA22FB3}"/>
              </a:ext>
            </a:extLst>
          </p:cNvPr>
          <p:cNvSpPr/>
          <p:nvPr/>
        </p:nvSpPr>
        <p:spPr>
          <a:xfrm>
            <a:off x="809476" y="4251410"/>
            <a:ext cx="656456" cy="656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58">
            <a:extLst>
              <a:ext uri="{FF2B5EF4-FFF2-40B4-BE49-F238E27FC236}">
                <a16:creationId xmlns:a16="http://schemas.microsoft.com/office/drawing/2014/main" id="{D5596D45-2E40-462C-833B-F23DB5B29F84}"/>
              </a:ext>
            </a:extLst>
          </p:cNvPr>
          <p:cNvSpPr/>
          <p:nvPr/>
        </p:nvSpPr>
        <p:spPr>
          <a:xfrm>
            <a:off x="809476" y="5417072"/>
            <a:ext cx="656456" cy="6564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0" name="Group 59">
            <a:extLst>
              <a:ext uri="{FF2B5EF4-FFF2-40B4-BE49-F238E27FC236}">
                <a16:creationId xmlns:a16="http://schemas.microsoft.com/office/drawing/2014/main" id="{CF25E456-BCBB-498B-AA83-D1E23BBEE02D}"/>
              </a:ext>
            </a:extLst>
          </p:cNvPr>
          <p:cNvGrpSpPr/>
          <p:nvPr/>
        </p:nvGrpSpPr>
        <p:grpSpPr>
          <a:xfrm>
            <a:off x="1564814" y="1837048"/>
            <a:ext cx="3483841" cy="868695"/>
            <a:chOff x="910640" y="2975794"/>
            <a:chExt cx="1527408" cy="217275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DEC470-DFDF-4743-97B5-B6468A7807A4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A67A81-C5D6-4984-AA1B-D4DB984F2991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3" name="Group 63">
            <a:extLst>
              <a:ext uri="{FF2B5EF4-FFF2-40B4-BE49-F238E27FC236}">
                <a16:creationId xmlns:a16="http://schemas.microsoft.com/office/drawing/2014/main" id="{5B3B6539-A618-4B1E-95D3-FAC90B5A1EE1}"/>
              </a:ext>
            </a:extLst>
          </p:cNvPr>
          <p:cNvGrpSpPr/>
          <p:nvPr/>
        </p:nvGrpSpPr>
        <p:grpSpPr>
          <a:xfrm>
            <a:off x="1564814" y="3002709"/>
            <a:ext cx="3483841" cy="868694"/>
            <a:chOff x="910640" y="2975794"/>
            <a:chExt cx="1527408" cy="21727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CB2CAF-B8F8-496B-A93A-AE549F67017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42BF204-E745-4AC1-AA31-D05D48903BE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id="{5ED1AFA0-1D8F-4718-B381-83912BEFF736}"/>
              </a:ext>
            </a:extLst>
          </p:cNvPr>
          <p:cNvGrpSpPr/>
          <p:nvPr/>
        </p:nvGrpSpPr>
        <p:grpSpPr>
          <a:xfrm>
            <a:off x="1564814" y="4168371"/>
            <a:ext cx="3483841" cy="868694"/>
            <a:chOff x="910640" y="2975794"/>
            <a:chExt cx="1527408" cy="217274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84C672-E3CC-46EA-9D19-B648E619818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DED53C-7782-447D-A6E0-67443D0AE34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9" name="Group 71">
            <a:extLst>
              <a:ext uri="{FF2B5EF4-FFF2-40B4-BE49-F238E27FC236}">
                <a16:creationId xmlns:a16="http://schemas.microsoft.com/office/drawing/2014/main" id="{FAD57A6B-8390-4B72-A8B7-8A9BC549AF98}"/>
              </a:ext>
            </a:extLst>
          </p:cNvPr>
          <p:cNvGrpSpPr/>
          <p:nvPr/>
        </p:nvGrpSpPr>
        <p:grpSpPr>
          <a:xfrm>
            <a:off x="1564814" y="5334032"/>
            <a:ext cx="3483841" cy="868694"/>
            <a:chOff x="910640" y="2975794"/>
            <a:chExt cx="1527408" cy="217274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F9B678-CDA7-46CB-AB31-DF9EBEA0D8B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11A3A5-042E-48C5-B734-C20FEE69D5E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62" name="Oval 21">
            <a:extLst>
              <a:ext uri="{FF2B5EF4-FFF2-40B4-BE49-F238E27FC236}">
                <a16:creationId xmlns:a16="http://schemas.microsoft.com/office/drawing/2014/main" id="{EB68DCDE-E504-482C-914B-4F996E09DACF}"/>
              </a:ext>
            </a:extLst>
          </p:cNvPr>
          <p:cNvSpPr>
            <a:spLocks noChangeAspect="1"/>
          </p:cNvSpPr>
          <p:nvPr/>
        </p:nvSpPr>
        <p:spPr>
          <a:xfrm rot="20700000">
            <a:off x="943910" y="4420330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3" name="Freeform 95">
            <a:extLst>
              <a:ext uri="{FF2B5EF4-FFF2-40B4-BE49-F238E27FC236}">
                <a16:creationId xmlns:a16="http://schemas.microsoft.com/office/drawing/2014/main" id="{A7DD8019-DEDB-4579-890E-F5B05DC397A1}"/>
              </a:ext>
            </a:extLst>
          </p:cNvPr>
          <p:cNvSpPr>
            <a:spLocks/>
          </p:cNvSpPr>
          <p:nvPr/>
        </p:nvSpPr>
        <p:spPr>
          <a:xfrm>
            <a:off x="968420" y="2079028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4" name="Isosceles Triangle 20">
            <a:extLst>
              <a:ext uri="{FF2B5EF4-FFF2-40B4-BE49-F238E27FC236}">
                <a16:creationId xmlns:a16="http://schemas.microsoft.com/office/drawing/2014/main" id="{E383D3F1-C84D-41F4-BFC1-7F18152258FA}"/>
              </a:ext>
            </a:extLst>
          </p:cNvPr>
          <p:cNvSpPr>
            <a:spLocks noChangeAspect="1"/>
          </p:cNvSpPr>
          <p:nvPr/>
        </p:nvSpPr>
        <p:spPr>
          <a:xfrm rot="8201235">
            <a:off x="976223" y="5567252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CCA83E9A-A835-47F0-89AA-48B9FE763B82}"/>
              </a:ext>
            </a:extLst>
          </p:cNvPr>
          <p:cNvSpPr>
            <a:spLocks noChangeAspect="1"/>
          </p:cNvSpPr>
          <p:nvPr/>
        </p:nvSpPr>
        <p:spPr>
          <a:xfrm>
            <a:off x="1037390" y="3249680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A2F7B7-BF6C-4673-B276-8CF3E77A8BA4}"/>
              </a:ext>
            </a:extLst>
          </p:cNvPr>
          <p:cNvSpPr txBox="1"/>
          <p:nvPr/>
        </p:nvSpPr>
        <p:spPr>
          <a:xfrm flipH="1">
            <a:off x="6090148" y="5287492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10C769-18A2-416F-A429-1D4A9290B92A}"/>
              </a:ext>
            </a:extLst>
          </p:cNvPr>
          <p:cNvSpPr txBox="1"/>
          <p:nvPr/>
        </p:nvSpPr>
        <p:spPr>
          <a:xfrm flipH="1">
            <a:off x="7498944" y="4814166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F4C588-B3C3-4A72-827B-64E0D129D479}"/>
              </a:ext>
            </a:extLst>
          </p:cNvPr>
          <p:cNvSpPr txBox="1"/>
          <p:nvPr/>
        </p:nvSpPr>
        <p:spPr>
          <a:xfrm flipH="1">
            <a:off x="8907740" y="4340840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AAF84-34FC-409D-A0E9-A0D51606E483}"/>
              </a:ext>
            </a:extLst>
          </p:cNvPr>
          <p:cNvSpPr txBox="1"/>
          <p:nvPr/>
        </p:nvSpPr>
        <p:spPr>
          <a:xfrm flipH="1">
            <a:off x="10316536" y="3867514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B468B2-4EAC-428F-8123-6051BBD567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7E4C5EE0-30E8-4D80-91E7-374F43F51B55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6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5F0F3A85-FA17-48E8-9C3B-CA1FFB8E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994" y="1710327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8D4C3A-9E9D-471A-A58D-5A99D2C066DB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7A844-EE22-4DE7-83FE-4E89BB957FE0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C696663-42C1-4023-B3BE-D410DDD76DCC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90C05A21-E41F-4B08-AFB5-EBA800DEED67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Donut 8">
            <a:extLst>
              <a:ext uri="{FF2B5EF4-FFF2-40B4-BE49-F238E27FC236}">
                <a16:creationId xmlns:a16="http://schemas.microsoft.com/office/drawing/2014/main" id="{47079FB6-ACE3-48DA-A89F-8E38E580B245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4C7F9BDC-5DB5-4BEB-8FD8-4C4134835877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37C7B92B-4027-4F1C-84AA-BA0B5A6D9265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DCCB3EE-DBB4-43A8-A3C6-C114286DC02E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D012333B-49FE-40BD-A702-ACC0A04DC414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8427ACD-B5D7-4B5B-915E-651D2940234F}"/>
              </a:ext>
            </a:extLst>
          </p:cNvPr>
          <p:cNvGrpSpPr/>
          <p:nvPr/>
        </p:nvGrpSpPr>
        <p:grpSpPr>
          <a:xfrm>
            <a:off x="5900627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3F162-410B-4832-B6B6-A12F8CD30F8F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746E75-8BCF-4849-A474-79C84EBD058D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8372DB6-443F-43AC-A20C-C3CA7DD8D3BB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1E2ED-E2C0-417C-BD31-017DCBD66EA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927957-2880-4CD5-9488-9997D81DDA17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0B333C7-2259-496B-9BCB-7F7EE966FD01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B14D9-EABD-4FB4-ABE5-BE4D8B986CB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7F1E22-D546-42CA-B721-67F36B0D87D9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88B41E3-14AD-4C86-B478-664658F83BAF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10E86B-0E9F-4A9C-B772-C2BC1BBD4DBE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DAAFEF-C140-44A5-B25B-259B7A616791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D9735FA-F4AC-4E4C-B339-D6774594A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1" name="Chart 2">
            <a:extLst>
              <a:ext uri="{FF2B5EF4-FFF2-40B4-BE49-F238E27FC236}">
                <a16:creationId xmlns:a16="http://schemas.microsoft.com/office/drawing/2014/main" id="{0FB12F12-3A72-4BA6-A240-E0436139C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264269"/>
              </p:ext>
            </p:extLst>
          </p:nvPr>
        </p:nvGraphicFramePr>
        <p:xfrm>
          <a:off x="5671226" y="1786215"/>
          <a:ext cx="5933872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Group 3">
            <a:extLst>
              <a:ext uri="{FF2B5EF4-FFF2-40B4-BE49-F238E27FC236}">
                <a16:creationId xmlns:a16="http://schemas.microsoft.com/office/drawing/2014/main" id="{ADA2F01D-C510-4820-BE50-7FF19BA97BA8}"/>
              </a:ext>
            </a:extLst>
          </p:cNvPr>
          <p:cNvGrpSpPr/>
          <p:nvPr/>
        </p:nvGrpSpPr>
        <p:grpSpPr>
          <a:xfrm>
            <a:off x="5967227" y="5524747"/>
            <a:ext cx="5341870" cy="530038"/>
            <a:chOff x="3419871" y="5399347"/>
            <a:chExt cx="5245700" cy="530038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ADBE9BD8-7767-4BE5-80F0-091957763BC1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E61FC76F-C01C-4B27-9CA9-E591F396D781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586AF9F-2A04-4BD0-9429-7B6D5B3950E5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5">
              <a:extLst>
                <a:ext uri="{FF2B5EF4-FFF2-40B4-BE49-F238E27FC236}">
                  <a16:creationId xmlns:a16="http://schemas.microsoft.com/office/drawing/2014/main" id="{9BB60729-3168-443B-947D-C438CE8B6F7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51" name="Rectangle 12">
                <a:extLst>
                  <a:ext uri="{FF2B5EF4-FFF2-40B4-BE49-F238E27FC236}">
                    <a16:creationId xmlns:a16="http://schemas.microsoft.com/office/drawing/2014/main" id="{51FF983E-E460-4FF0-9215-54BA16EDD710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DDC731-2E62-435C-8DA9-A241DBB22B93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E70D200D-9D64-468D-9DAF-29AE0F002080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49" name="Rectangle 10">
                <a:extLst>
                  <a:ext uri="{FF2B5EF4-FFF2-40B4-BE49-F238E27FC236}">
                    <a16:creationId xmlns:a16="http://schemas.microsoft.com/office/drawing/2014/main" id="{0837EE30-F9A0-4FF1-BFE7-D709E3BD093A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8107C3-800E-45DA-A54F-10DE18644C37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8A84E34D-ED3E-4D8B-907C-63D2555A6D51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A5EB4D42-CB99-45A9-B9B2-0342FBC22772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1BB49F-357B-42B0-B749-6EE27BFBC4AE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5" name="Rectangle 17">
            <a:extLst>
              <a:ext uri="{FF2B5EF4-FFF2-40B4-BE49-F238E27FC236}">
                <a16:creationId xmlns:a16="http://schemas.microsoft.com/office/drawing/2014/main" id="{3F9E7728-60EC-408D-B4E1-A7761BE9FE0C}"/>
              </a:ext>
            </a:extLst>
          </p:cNvPr>
          <p:cNvSpPr/>
          <p:nvPr/>
        </p:nvSpPr>
        <p:spPr>
          <a:xfrm>
            <a:off x="1556041" y="2088170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83576F-AEBF-48B3-B34C-9EFAFA41CA4E}"/>
              </a:ext>
            </a:extLst>
          </p:cNvPr>
          <p:cNvSpPr txBox="1"/>
          <p:nvPr/>
        </p:nvSpPr>
        <p:spPr>
          <a:xfrm>
            <a:off x="882857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6F392232-0B0D-4FCB-8CD3-49C0CF1A80B2}"/>
              </a:ext>
            </a:extLst>
          </p:cNvPr>
          <p:cNvSpPr/>
          <p:nvPr/>
        </p:nvSpPr>
        <p:spPr>
          <a:xfrm>
            <a:off x="1556041" y="4248410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D2455D-1EA7-40EC-ACDF-A177A1ED5A94}"/>
              </a:ext>
            </a:extLst>
          </p:cNvPr>
          <p:cNvSpPr txBox="1"/>
          <p:nvPr/>
        </p:nvSpPr>
        <p:spPr>
          <a:xfrm>
            <a:off x="882857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1A09D0A2-667E-4245-B75B-F4A59B200D2A}"/>
              </a:ext>
            </a:extLst>
          </p:cNvPr>
          <p:cNvSpPr/>
          <p:nvPr/>
        </p:nvSpPr>
        <p:spPr>
          <a:xfrm>
            <a:off x="1711970" y="4375835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580C1F23-92D4-41B6-88C8-13FA8B1D0C1D}"/>
              </a:ext>
            </a:extLst>
          </p:cNvPr>
          <p:cNvSpPr/>
          <p:nvPr/>
        </p:nvSpPr>
        <p:spPr>
          <a:xfrm>
            <a:off x="1715370" y="2239361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1B7830E6-3902-4E39-9481-90D1288713E4}"/>
              </a:ext>
            </a:extLst>
          </p:cNvPr>
          <p:cNvSpPr/>
          <p:nvPr/>
        </p:nvSpPr>
        <p:spPr>
          <a:xfrm>
            <a:off x="3963179" y="2088170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E5CAEF-5293-4B38-B0FC-FFD86943C1D0}"/>
              </a:ext>
            </a:extLst>
          </p:cNvPr>
          <p:cNvSpPr txBox="1"/>
          <p:nvPr/>
        </p:nvSpPr>
        <p:spPr>
          <a:xfrm>
            <a:off x="3289995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F5D450C6-9797-41EC-BCEC-93D823C81DD2}"/>
              </a:ext>
            </a:extLst>
          </p:cNvPr>
          <p:cNvSpPr/>
          <p:nvPr/>
        </p:nvSpPr>
        <p:spPr>
          <a:xfrm>
            <a:off x="3963179" y="4248410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A76741-1FEC-4BDB-8A95-3C16F97BF7C0}"/>
              </a:ext>
            </a:extLst>
          </p:cNvPr>
          <p:cNvSpPr txBox="1"/>
          <p:nvPr/>
        </p:nvSpPr>
        <p:spPr>
          <a:xfrm>
            <a:off x="3289995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38504CD3-E7A9-485F-8B24-3EA7C51FB3FF}"/>
              </a:ext>
            </a:extLst>
          </p:cNvPr>
          <p:cNvSpPr/>
          <p:nvPr/>
        </p:nvSpPr>
        <p:spPr>
          <a:xfrm flipH="1">
            <a:off x="4097506" y="4419324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Teardrop 1">
            <a:extLst>
              <a:ext uri="{FF2B5EF4-FFF2-40B4-BE49-F238E27FC236}">
                <a16:creationId xmlns:a16="http://schemas.microsoft.com/office/drawing/2014/main" id="{614BFF30-AFE1-4501-90E4-C8BB2FC04ADF}"/>
              </a:ext>
            </a:extLst>
          </p:cNvPr>
          <p:cNvSpPr/>
          <p:nvPr/>
        </p:nvSpPr>
        <p:spPr>
          <a:xfrm rot="18805991">
            <a:off x="4092395" y="2222922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6C07A8-64A6-4EC5-AC74-7F793C24D828}"/>
              </a:ext>
            </a:extLst>
          </p:cNvPr>
          <p:cNvGrpSpPr/>
          <p:nvPr/>
        </p:nvGrpSpPr>
        <p:grpSpPr>
          <a:xfrm>
            <a:off x="4404637" y="1700022"/>
            <a:ext cx="3499461" cy="4623160"/>
            <a:chOff x="4208236" y="1329133"/>
            <a:chExt cx="3928040" cy="5189358"/>
          </a:xfrm>
        </p:grpSpPr>
        <p:grpSp>
          <p:nvGrpSpPr>
            <p:cNvPr id="4" name="Graphic 26">
              <a:extLst>
                <a:ext uri="{FF2B5EF4-FFF2-40B4-BE49-F238E27FC236}">
                  <a16:creationId xmlns:a16="http://schemas.microsoft.com/office/drawing/2014/main" id="{5999C9C9-27FC-4E9A-B528-46A9E3014148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6" name="Freeform: Shape 47">
                <a:extLst>
                  <a:ext uri="{FF2B5EF4-FFF2-40B4-BE49-F238E27FC236}">
                    <a16:creationId xmlns:a16="http://schemas.microsoft.com/office/drawing/2014/main" id="{C95790A6-55E1-4CFA-AA6C-7B7BCB880DB5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48">
                <a:extLst>
                  <a:ext uri="{FF2B5EF4-FFF2-40B4-BE49-F238E27FC236}">
                    <a16:creationId xmlns:a16="http://schemas.microsoft.com/office/drawing/2014/main" id="{4BE488CB-7F2C-4714-8D84-E289C75D8C34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49">
                <a:extLst>
                  <a:ext uri="{FF2B5EF4-FFF2-40B4-BE49-F238E27FC236}">
                    <a16:creationId xmlns:a16="http://schemas.microsoft.com/office/drawing/2014/main" id="{DC5A2CAB-140D-42B5-B44C-C16D725D3CBF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0">
                <a:extLst>
                  <a:ext uri="{FF2B5EF4-FFF2-40B4-BE49-F238E27FC236}">
                    <a16:creationId xmlns:a16="http://schemas.microsoft.com/office/drawing/2014/main" id="{CFC524A4-AF85-46B5-BD05-C32E0AAF7603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1">
                <a:extLst>
                  <a:ext uri="{FF2B5EF4-FFF2-40B4-BE49-F238E27FC236}">
                    <a16:creationId xmlns:a16="http://schemas.microsoft.com/office/drawing/2014/main" id="{F7FEA517-6779-4CA7-90ED-93ED7D54C8B9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2">
                <a:extLst>
                  <a:ext uri="{FF2B5EF4-FFF2-40B4-BE49-F238E27FC236}">
                    <a16:creationId xmlns:a16="http://schemas.microsoft.com/office/drawing/2014/main" id="{C366964A-4E9C-4450-B8B3-B30F9512DC6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:a16="http://schemas.microsoft.com/office/drawing/2014/main" id="{A0098C7F-57EC-44F8-9D42-01437828C8E3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4">
                <a:extLst>
                  <a:ext uri="{FF2B5EF4-FFF2-40B4-BE49-F238E27FC236}">
                    <a16:creationId xmlns:a16="http://schemas.microsoft.com/office/drawing/2014/main" id="{77FC925A-2A36-437E-BD72-7EC3E2557731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393">
              <a:extLst>
                <a:ext uri="{FF2B5EF4-FFF2-40B4-BE49-F238E27FC236}">
                  <a16:creationId xmlns:a16="http://schemas.microsoft.com/office/drawing/2014/main" id="{72EBF565-4F53-4024-80A0-7A0FE4A7260E}"/>
                </a:ext>
              </a:extLst>
            </p:cNvPr>
            <p:cNvSpPr/>
            <p:nvPr/>
          </p:nvSpPr>
          <p:spPr>
            <a:xfrm>
              <a:off x="5191297" y="1329133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2E606942-5483-4731-B2FA-08000F73767D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BACC-EC7E-4070-8960-08E4B68F5BF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4BF91-B70D-40E3-A944-95F26CC57DE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7393B92-CA41-4541-84F8-7C7F865C790C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D523D-CAFE-4ED7-9DDE-5D2008FB0F6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C2C42F-C1ED-430F-9232-290C3750CD4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1EA15D2F-6F9F-474A-858B-57495A7B2816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4DB866-902D-4F21-A2B4-B35ACA1F469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D655DA-7E65-4F2D-A549-4C1B2C72181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F96EE61D-5672-4579-BE93-555E5CB7D6D6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CBCCFA-7F95-42A7-8A6F-FD13E33FE8E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E84F75-E919-40B5-BDBD-5C6FFD8DE8D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4BFEB0B5-ECCB-4E91-B717-C135A812F49B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E973D-9E18-427A-BBC5-FE9430ECED3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1B0551-6F72-48A0-A17D-53CD93AA773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4EE94A24-67C0-4620-8822-9EBF47186F03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7F4D65-8BC7-4A37-8AC8-EADE594389B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7353F9-BD5D-4278-8E22-69B0F6C8DBC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2B64740-8A77-467A-B829-B006CD3C143D}"/>
              </a:ext>
            </a:extLst>
          </p:cNvPr>
          <p:cNvGrpSpPr/>
          <p:nvPr/>
        </p:nvGrpSpPr>
        <p:grpSpPr>
          <a:xfrm>
            <a:off x="3731781" y="1551178"/>
            <a:ext cx="4774337" cy="4623159"/>
            <a:chOff x="3731781" y="1551178"/>
            <a:chExt cx="4774337" cy="4623159"/>
          </a:xfrm>
        </p:grpSpPr>
        <p:grpSp>
          <p:nvGrpSpPr>
            <p:cNvPr id="33" name="그룹 9">
              <a:extLst>
                <a:ext uri="{FF2B5EF4-FFF2-40B4-BE49-F238E27FC236}">
                  <a16:creationId xmlns:a16="http://schemas.microsoft.com/office/drawing/2014/main" id="{D3EC1900-A2DC-498E-AA70-B518D26F4DA6}"/>
                </a:ext>
              </a:extLst>
            </p:cNvPr>
            <p:cNvGrpSpPr/>
            <p:nvPr/>
          </p:nvGrpSpPr>
          <p:grpSpPr>
            <a:xfrm flipH="1">
              <a:off x="3735931" y="1551178"/>
              <a:ext cx="4730069" cy="4623159"/>
              <a:chOff x="924229" y="1606109"/>
              <a:chExt cx="4730069" cy="4623159"/>
            </a:xfrm>
          </p:grpSpPr>
          <p:sp>
            <p:nvSpPr>
              <p:cNvPr id="39" name="Block Arc 23">
                <a:extLst>
                  <a:ext uri="{FF2B5EF4-FFF2-40B4-BE49-F238E27FC236}">
                    <a16:creationId xmlns:a16="http://schemas.microsoft.com/office/drawing/2014/main" id="{E8131357-B94E-4F7E-BD94-73DB1886871B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24">
                <a:extLst>
                  <a:ext uri="{FF2B5EF4-FFF2-40B4-BE49-F238E27FC236}">
                    <a16:creationId xmlns:a16="http://schemas.microsoft.com/office/drawing/2014/main" id="{A06C89B0-6233-4D25-B7A0-4B55CF1A7E9C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831323D2-81C4-4716-8F48-A88855EEA8AD}"/>
                  </a:ext>
                </a:extLst>
              </p:cNvPr>
              <p:cNvSpPr/>
              <p:nvPr/>
            </p:nvSpPr>
            <p:spPr>
              <a:xfrm rot="1800000">
                <a:off x="5330298" y="3771897"/>
                <a:ext cx="324000" cy="288032"/>
              </a:xfrm>
              <a:prstGeom prst="hexagon">
                <a:avLst>
                  <a:gd name="adj" fmla="val 30022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Oval 26">
                <a:extLst>
                  <a:ext uri="{FF2B5EF4-FFF2-40B4-BE49-F238E27FC236}">
                    <a16:creationId xmlns:a16="http://schemas.microsoft.com/office/drawing/2014/main" id="{9EDF6DD8-0B07-4334-A314-56A51257665A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4" name="그룹 9">
              <a:extLst>
                <a:ext uri="{FF2B5EF4-FFF2-40B4-BE49-F238E27FC236}">
                  <a16:creationId xmlns:a16="http://schemas.microsoft.com/office/drawing/2014/main" id="{27C3413E-6687-4C33-94B6-5028CBDB4625}"/>
                </a:ext>
              </a:extLst>
            </p:cNvPr>
            <p:cNvGrpSpPr/>
            <p:nvPr/>
          </p:nvGrpSpPr>
          <p:grpSpPr>
            <a:xfrm>
              <a:off x="3731781" y="1551178"/>
              <a:ext cx="4774337" cy="4623159"/>
              <a:chOff x="924229" y="1606109"/>
              <a:chExt cx="4774337" cy="4623159"/>
            </a:xfrm>
          </p:grpSpPr>
          <p:sp>
            <p:nvSpPr>
              <p:cNvPr id="35" name="Block Arc 46">
                <a:extLst>
                  <a:ext uri="{FF2B5EF4-FFF2-40B4-BE49-F238E27FC236}">
                    <a16:creationId xmlns:a16="http://schemas.microsoft.com/office/drawing/2014/main" id="{E8C315ED-ACBE-4EBD-A7E6-F3FB280CF935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47">
                <a:extLst>
                  <a:ext uri="{FF2B5EF4-FFF2-40B4-BE49-F238E27FC236}">
                    <a16:creationId xmlns:a16="http://schemas.microsoft.com/office/drawing/2014/main" id="{3D2A0F78-E6A0-4646-8D87-BE5CC453694F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48">
                <a:extLst>
                  <a:ext uri="{FF2B5EF4-FFF2-40B4-BE49-F238E27FC236}">
                    <a16:creationId xmlns:a16="http://schemas.microsoft.com/office/drawing/2014/main" id="{79833F08-E2E5-49DC-8017-7D576B41BD64}"/>
                  </a:ext>
                </a:extLst>
              </p:cNvPr>
              <p:cNvSpPr/>
              <p:nvPr/>
            </p:nvSpPr>
            <p:spPr>
              <a:xfrm rot="19800000">
                <a:off x="5374566" y="3771897"/>
                <a:ext cx="324000" cy="288032"/>
              </a:xfrm>
              <a:prstGeom prst="hexagon">
                <a:avLst>
                  <a:gd name="adj" fmla="val 29332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49">
                <a:extLst>
                  <a:ext uri="{FF2B5EF4-FFF2-40B4-BE49-F238E27FC236}">
                    <a16:creationId xmlns:a16="http://schemas.microsoft.com/office/drawing/2014/main" id="{313F3422-8675-4D6E-A5BA-13C4C5F26EFF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>
            <a:extLst>
              <a:ext uri="{FF2B5EF4-FFF2-40B4-BE49-F238E27FC236}">
                <a16:creationId xmlns:a16="http://schemas.microsoft.com/office/drawing/2014/main" id="{421EEE3B-ADDD-4345-886B-314C2005E825}"/>
              </a:ext>
            </a:extLst>
          </p:cNvPr>
          <p:cNvSpPr/>
          <p:nvPr/>
        </p:nvSpPr>
        <p:spPr>
          <a:xfrm flipH="1">
            <a:off x="5712001" y="4263222"/>
            <a:ext cx="6479999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4"/>
              </a:gs>
              <a:gs pos="20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937C9-75C0-4884-B77C-B3EF62B44DDD}"/>
              </a:ext>
            </a:extLst>
          </p:cNvPr>
          <p:cNvSpPr txBox="1"/>
          <p:nvPr/>
        </p:nvSpPr>
        <p:spPr>
          <a:xfrm>
            <a:off x="10139435" y="47267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8" name="직사각형 38">
            <a:extLst>
              <a:ext uri="{FF2B5EF4-FFF2-40B4-BE49-F238E27FC236}">
                <a16:creationId xmlns:a16="http://schemas.microsoft.com/office/drawing/2014/main" id="{13F5C3A2-FBE4-436E-9697-F6C20A54AD0D}"/>
              </a:ext>
            </a:extLst>
          </p:cNvPr>
          <p:cNvSpPr/>
          <p:nvPr/>
        </p:nvSpPr>
        <p:spPr>
          <a:xfrm>
            <a:off x="9419355" y="50971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9" name="직사각형 39">
            <a:extLst>
              <a:ext uri="{FF2B5EF4-FFF2-40B4-BE49-F238E27FC236}">
                <a16:creationId xmlns:a16="http://schemas.microsoft.com/office/drawing/2014/main" id="{8F60255F-8829-448A-91A8-4701933489D0}"/>
              </a:ext>
            </a:extLst>
          </p:cNvPr>
          <p:cNvSpPr/>
          <p:nvPr/>
        </p:nvSpPr>
        <p:spPr>
          <a:xfrm>
            <a:off x="8843291" y="54676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id="{4E72C06A-C55E-4114-ABC2-1109F56E355B}"/>
              </a:ext>
            </a:extLst>
          </p:cNvPr>
          <p:cNvSpPr/>
          <p:nvPr/>
        </p:nvSpPr>
        <p:spPr>
          <a:xfrm>
            <a:off x="0" y="651678"/>
            <a:ext cx="648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6">
                  <a:alpha val="60000"/>
                </a:schemeClr>
              </a:gs>
              <a:gs pos="2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83773-60CC-4D56-8DF2-E19F52E2B8BC}"/>
              </a:ext>
            </a:extLst>
          </p:cNvPr>
          <p:cNvSpPr txBox="1"/>
          <p:nvPr/>
        </p:nvSpPr>
        <p:spPr>
          <a:xfrm>
            <a:off x="636292" y="109881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12" name="직사각형 38">
            <a:extLst>
              <a:ext uri="{FF2B5EF4-FFF2-40B4-BE49-F238E27FC236}">
                <a16:creationId xmlns:a16="http://schemas.microsoft.com/office/drawing/2014/main" id="{3542CAC7-F3BE-4874-99D8-C513902DF8B8}"/>
              </a:ext>
            </a:extLst>
          </p:cNvPr>
          <p:cNvSpPr/>
          <p:nvPr/>
        </p:nvSpPr>
        <p:spPr>
          <a:xfrm>
            <a:off x="636292" y="146927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3" name="직사각형 39">
            <a:extLst>
              <a:ext uri="{FF2B5EF4-FFF2-40B4-BE49-F238E27FC236}">
                <a16:creationId xmlns:a16="http://schemas.microsoft.com/office/drawing/2014/main" id="{223696EA-8C6D-4B06-BF71-32C2633F4CF9}"/>
              </a:ext>
            </a:extLst>
          </p:cNvPr>
          <p:cNvSpPr/>
          <p:nvPr/>
        </p:nvSpPr>
        <p:spPr>
          <a:xfrm>
            <a:off x="636292" y="183972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9" name="자유형: 도형 14">
            <a:extLst>
              <a:ext uri="{FF2B5EF4-FFF2-40B4-BE49-F238E27FC236}">
                <a16:creationId xmlns:a16="http://schemas.microsoft.com/office/drawing/2014/main" id="{9C7AD9D0-F905-4254-B31D-A1A5F7610F14}"/>
              </a:ext>
            </a:extLst>
          </p:cNvPr>
          <p:cNvSpPr/>
          <p:nvPr/>
        </p:nvSpPr>
        <p:spPr>
          <a:xfrm rot="10800000">
            <a:off x="10662302" y="3438266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Freeform: Shape 2">
            <a:extLst>
              <a:ext uri="{FF2B5EF4-FFF2-40B4-BE49-F238E27FC236}">
                <a16:creationId xmlns:a16="http://schemas.microsoft.com/office/drawing/2014/main" id="{E1FF67E8-FA46-4D09-8580-2D219C0B385D}"/>
              </a:ext>
            </a:extLst>
          </p:cNvPr>
          <p:cNvSpPr/>
          <p:nvPr/>
        </p:nvSpPr>
        <p:spPr>
          <a:xfrm>
            <a:off x="8389402" y="615037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38C3A5-D9F1-4BF6-B490-C0B45A892B89}"/>
              </a:ext>
            </a:extLst>
          </p:cNvPr>
          <p:cNvSpPr txBox="1"/>
          <p:nvPr/>
        </p:nvSpPr>
        <p:spPr>
          <a:xfrm>
            <a:off x="8843291" y="760610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화살표: 굽음 35">
            <a:extLst>
              <a:ext uri="{FF2B5EF4-FFF2-40B4-BE49-F238E27FC236}">
                <a16:creationId xmlns:a16="http://schemas.microsoft.com/office/drawing/2014/main" id="{D1E12044-2340-4051-BE05-DA402D2119C7}"/>
              </a:ext>
            </a:extLst>
          </p:cNvPr>
          <p:cNvSpPr/>
          <p:nvPr/>
        </p:nvSpPr>
        <p:spPr>
          <a:xfrm>
            <a:off x="2019936" y="2051423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화살표: 굽음 36">
            <a:extLst>
              <a:ext uri="{FF2B5EF4-FFF2-40B4-BE49-F238E27FC236}">
                <a16:creationId xmlns:a16="http://schemas.microsoft.com/office/drawing/2014/main" id="{CAA358AA-424D-40EA-89C7-BD1DCA6B9CC9}"/>
              </a:ext>
            </a:extLst>
          </p:cNvPr>
          <p:cNvSpPr/>
          <p:nvPr/>
        </p:nvSpPr>
        <p:spPr>
          <a:xfrm flipV="1">
            <a:off x="2019936" y="4897127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BCF9297B-716E-4703-BCC0-73E6F6669CB3}"/>
              </a:ext>
            </a:extLst>
          </p:cNvPr>
          <p:cNvSpPr/>
          <p:nvPr/>
        </p:nvSpPr>
        <p:spPr>
          <a:xfrm>
            <a:off x="1025917" y="2776799"/>
            <a:ext cx="2267070" cy="2480038"/>
          </a:xfrm>
          <a:prstGeom prst="roundRect">
            <a:avLst>
              <a:gd name="adj" fmla="val 10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031B1A4-0FB5-4617-A1E2-205ACE90E0F8}"/>
              </a:ext>
            </a:extLst>
          </p:cNvPr>
          <p:cNvSpPr/>
          <p:nvPr/>
        </p:nvSpPr>
        <p:spPr>
          <a:xfrm>
            <a:off x="806902" y="3541611"/>
            <a:ext cx="2705100" cy="950415"/>
          </a:xfrm>
          <a:prstGeom prst="roundRect">
            <a:avLst>
              <a:gd name="adj" fmla="val 1566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FA736512-DD5A-4846-9AED-10C592F7098C}"/>
              </a:ext>
            </a:extLst>
          </p:cNvPr>
          <p:cNvSpPr txBox="1">
            <a:spLocks/>
          </p:cNvSpPr>
          <p:nvPr/>
        </p:nvSpPr>
        <p:spPr>
          <a:xfrm>
            <a:off x="1236822" y="3955320"/>
            <a:ext cx="1845261" cy="3945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E1BFC18A-7DE8-4850-95C0-BA34EB072FA2}"/>
              </a:ext>
            </a:extLst>
          </p:cNvPr>
          <p:cNvSpPr txBox="1">
            <a:spLocks/>
          </p:cNvSpPr>
          <p:nvPr/>
        </p:nvSpPr>
        <p:spPr>
          <a:xfrm>
            <a:off x="1236822" y="3683791"/>
            <a:ext cx="1845261" cy="258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669B89A-F61B-454C-8E33-58866466C27F}"/>
              </a:ext>
            </a:extLst>
          </p:cNvPr>
          <p:cNvGrpSpPr/>
          <p:nvPr/>
        </p:nvGrpSpPr>
        <p:grpSpPr>
          <a:xfrm>
            <a:off x="4846982" y="1840176"/>
            <a:ext cx="2809516" cy="1763908"/>
            <a:chOff x="735225" y="1602517"/>
            <a:chExt cx="2714835" cy="2086758"/>
          </a:xfrm>
        </p:grpSpPr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64974A5E-097C-463A-9312-3591D88B6823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7B2E52CB-66FB-49D0-B748-386006AC1B76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15">
              <a:extLst>
                <a:ext uri="{FF2B5EF4-FFF2-40B4-BE49-F238E27FC236}">
                  <a16:creationId xmlns:a16="http://schemas.microsoft.com/office/drawing/2014/main" id="{5ADA5F0B-BF58-48D3-AC9B-55BF0CB2191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E301406-DFB9-442D-9692-3E18EEDD64A2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200CF1-3BE5-460F-97C4-85B04703887D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16">
              <a:extLst>
                <a:ext uri="{FF2B5EF4-FFF2-40B4-BE49-F238E27FC236}">
                  <a16:creationId xmlns:a16="http://schemas.microsoft.com/office/drawing/2014/main" id="{F582E240-7168-4B53-B11D-6C81D5B01F5F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7" name="Text Placeholder 12">
                <a:extLst>
                  <a:ext uri="{FF2B5EF4-FFF2-40B4-BE49-F238E27FC236}">
                    <a16:creationId xmlns:a16="http://schemas.microsoft.com/office/drawing/2014/main" id="{C6466E5C-EC8F-412C-94F7-F4D8334CC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 Placeholder 13">
                <a:extLst>
                  <a:ext uri="{FF2B5EF4-FFF2-40B4-BE49-F238E27FC236}">
                    <a16:creationId xmlns:a16="http://schemas.microsoft.com/office/drawing/2014/main" id="{F11005DF-97F4-4F93-9C7D-C7E101FF9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51" name="Group 21">
            <a:extLst>
              <a:ext uri="{FF2B5EF4-FFF2-40B4-BE49-F238E27FC236}">
                <a16:creationId xmlns:a16="http://schemas.microsoft.com/office/drawing/2014/main" id="{36CEC7C0-203B-44A0-B61A-9C233818C9BF}"/>
              </a:ext>
            </a:extLst>
          </p:cNvPr>
          <p:cNvGrpSpPr/>
          <p:nvPr/>
        </p:nvGrpSpPr>
        <p:grpSpPr>
          <a:xfrm>
            <a:off x="8575583" y="1840176"/>
            <a:ext cx="2809516" cy="1763908"/>
            <a:chOff x="735225" y="1602517"/>
            <a:chExt cx="2714835" cy="2086758"/>
          </a:xfrm>
        </p:grpSpPr>
        <p:sp>
          <p:nvSpPr>
            <p:cNvPr id="52" name="Rounded Rectangle 22">
              <a:extLst>
                <a:ext uri="{FF2B5EF4-FFF2-40B4-BE49-F238E27FC236}">
                  <a16:creationId xmlns:a16="http://schemas.microsoft.com/office/drawing/2014/main" id="{752EC16B-EA6F-4D87-B97B-27A0D74A81A1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3" name="Rounded Rectangle 23">
              <a:extLst>
                <a:ext uri="{FF2B5EF4-FFF2-40B4-BE49-F238E27FC236}">
                  <a16:creationId xmlns:a16="http://schemas.microsoft.com/office/drawing/2014/main" id="{E2118389-14B5-4B0D-9C8A-D4BF836AA5A2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C570763C-5840-4C96-864F-201F8E3DA1B3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946542-7C71-45E1-BF15-37D5F1F3D93F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9AF49F-5E5E-4985-BB45-99A5D5080A47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25">
              <a:extLst>
                <a:ext uri="{FF2B5EF4-FFF2-40B4-BE49-F238E27FC236}">
                  <a16:creationId xmlns:a16="http://schemas.microsoft.com/office/drawing/2014/main" id="{C8D0924F-0A85-4C1A-A12A-45C813183A9B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56" name="Text Placeholder 12">
                <a:extLst>
                  <a:ext uri="{FF2B5EF4-FFF2-40B4-BE49-F238E27FC236}">
                    <a16:creationId xmlns:a16="http://schemas.microsoft.com/office/drawing/2014/main" id="{84F7F01B-BA1D-44CC-A68D-8A26B28BE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 Placeholder 13">
                <a:extLst>
                  <a:ext uri="{FF2B5EF4-FFF2-40B4-BE49-F238E27FC236}">
                    <a16:creationId xmlns:a16="http://schemas.microsoft.com/office/drawing/2014/main" id="{FA777F31-85FE-497A-A790-2EE9014732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60" name="Right Arrow 49">
            <a:extLst>
              <a:ext uri="{FF2B5EF4-FFF2-40B4-BE49-F238E27FC236}">
                <a16:creationId xmlns:a16="http://schemas.microsoft.com/office/drawing/2014/main" id="{AE397910-B50D-47DB-B99D-11B55EF96826}"/>
              </a:ext>
            </a:extLst>
          </p:cNvPr>
          <p:cNvSpPr/>
          <p:nvPr/>
        </p:nvSpPr>
        <p:spPr>
          <a:xfrm>
            <a:off x="7700942" y="2051423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id="{EDB1C894-A64E-49DB-B778-5C2B623F11E1}"/>
              </a:ext>
            </a:extLst>
          </p:cNvPr>
          <p:cNvSpPr/>
          <p:nvPr/>
        </p:nvSpPr>
        <p:spPr>
          <a:xfrm>
            <a:off x="4846982" y="5075644"/>
            <a:ext cx="2533657" cy="11178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E84D51A2-5722-4D02-A6CF-2C6782D7C934}"/>
              </a:ext>
            </a:extLst>
          </p:cNvPr>
          <p:cNvSpPr/>
          <p:nvPr/>
        </p:nvSpPr>
        <p:spPr>
          <a:xfrm>
            <a:off x="5122841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63" name="Group 33">
            <a:extLst>
              <a:ext uri="{FF2B5EF4-FFF2-40B4-BE49-F238E27FC236}">
                <a16:creationId xmlns:a16="http://schemas.microsoft.com/office/drawing/2014/main" id="{AB8854CF-D780-4BAF-8462-282F28D11A9F}"/>
              </a:ext>
            </a:extLst>
          </p:cNvPr>
          <p:cNvGrpSpPr/>
          <p:nvPr/>
        </p:nvGrpSpPr>
        <p:grpSpPr>
          <a:xfrm>
            <a:off x="5074076" y="5539940"/>
            <a:ext cx="2143123" cy="511142"/>
            <a:chOff x="3130993" y="4305851"/>
            <a:chExt cx="1715538" cy="60469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F720BA3-2F85-4E62-A4A8-4F68F645A63C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1E72F39-5B66-4E7F-B254-9F6B31546E0E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4">
            <a:extLst>
              <a:ext uri="{FF2B5EF4-FFF2-40B4-BE49-F238E27FC236}">
                <a16:creationId xmlns:a16="http://schemas.microsoft.com/office/drawing/2014/main" id="{94D89FF0-5932-4927-BA47-1EC93447C46A}"/>
              </a:ext>
            </a:extLst>
          </p:cNvPr>
          <p:cNvGrpSpPr/>
          <p:nvPr/>
        </p:nvGrpSpPr>
        <p:grpSpPr>
          <a:xfrm>
            <a:off x="5372783" y="4590796"/>
            <a:ext cx="2062247" cy="666054"/>
            <a:chOff x="4496824" y="2092390"/>
            <a:chExt cx="2461052" cy="787963"/>
          </a:xfrm>
        </p:grpSpPr>
        <p:sp>
          <p:nvSpPr>
            <p:cNvPr id="67" name="Text Placeholder 12">
              <a:extLst>
                <a:ext uri="{FF2B5EF4-FFF2-40B4-BE49-F238E27FC236}">
                  <a16:creationId xmlns:a16="http://schemas.microsoft.com/office/drawing/2014/main" id="{40E4CA2E-1123-4B2F-8DA7-C57BA511B0B9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 Placeholder 13">
              <a:extLst>
                <a:ext uri="{FF2B5EF4-FFF2-40B4-BE49-F238E27FC236}">
                  <a16:creationId xmlns:a16="http://schemas.microsoft.com/office/drawing/2014/main" id="{37D548AD-E9A5-4ADE-94AB-1EC3957CC458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69" name="Rounded Rectangle 40">
            <a:extLst>
              <a:ext uri="{FF2B5EF4-FFF2-40B4-BE49-F238E27FC236}">
                <a16:creationId xmlns:a16="http://schemas.microsoft.com/office/drawing/2014/main" id="{520113D6-962D-49D6-8C6F-A1AA225BC358}"/>
              </a:ext>
            </a:extLst>
          </p:cNvPr>
          <p:cNvSpPr/>
          <p:nvPr/>
        </p:nvSpPr>
        <p:spPr>
          <a:xfrm>
            <a:off x="8575583" y="5075644"/>
            <a:ext cx="2533657" cy="111782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0" name="Rounded Rectangle 41">
            <a:extLst>
              <a:ext uri="{FF2B5EF4-FFF2-40B4-BE49-F238E27FC236}">
                <a16:creationId xmlns:a16="http://schemas.microsoft.com/office/drawing/2014/main" id="{CCEFBBC6-BB6A-4CA0-BFB3-72E8F4B1EE38}"/>
              </a:ext>
            </a:extLst>
          </p:cNvPr>
          <p:cNvSpPr/>
          <p:nvPr/>
        </p:nvSpPr>
        <p:spPr>
          <a:xfrm>
            <a:off x="8851442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1" name="Group 42">
            <a:extLst>
              <a:ext uri="{FF2B5EF4-FFF2-40B4-BE49-F238E27FC236}">
                <a16:creationId xmlns:a16="http://schemas.microsoft.com/office/drawing/2014/main" id="{4EEFAE5C-2507-479D-8FE6-D2B6DE27AE0D}"/>
              </a:ext>
            </a:extLst>
          </p:cNvPr>
          <p:cNvGrpSpPr/>
          <p:nvPr/>
        </p:nvGrpSpPr>
        <p:grpSpPr>
          <a:xfrm>
            <a:off x="8802677" y="5539940"/>
            <a:ext cx="2143123" cy="511142"/>
            <a:chOff x="3130993" y="4305851"/>
            <a:chExt cx="1715538" cy="60469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6E89811-345B-4003-B3FB-2AA7931D7BB8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5751B44-B712-453B-8576-15A2B5D3E7E3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3">
            <a:extLst>
              <a:ext uri="{FF2B5EF4-FFF2-40B4-BE49-F238E27FC236}">
                <a16:creationId xmlns:a16="http://schemas.microsoft.com/office/drawing/2014/main" id="{0B6C0EEA-4B9C-491F-8221-223980738911}"/>
              </a:ext>
            </a:extLst>
          </p:cNvPr>
          <p:cNvGrpSpPr/>
          <p:nvPr/>
        </p:nvGrpSpPr>
        <p:grpSpPr>
          <a:xfrm>
            <a:off x="9101384" y="4590796"/>
            <a:ext cx="2062247" cy="666054"/>
            <a:chOff x="4496824" y="2092390"/>
            <a:chExt cx="2461052" cy="787963"/>
          </a:xfrm>
        </p:grpSpPr>
        <p:sp>
          <p:nvSpPr>
            <p:cNvPr id="75" name="Text Placeholder 12">
              <a:extLst>
                <a:ext uri="{FF2B5EF4-FFF2-40B4-BE49-F238E27FC236}">
                  <a16:creationId xmlns:a16="http://schemas.microsoft.com/office/drawing/2014/main" id="{4F56E9D6-8B92-4BB4-9CFC-1866272C47CD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 Placeholder 13">
              <a:extLst>
                <a:ext uri="{FF2B5EF4-FFF2-40B4-BE49-F238E27FC236}">
                  <a16:creationId xmlns:a16="http://schemas.microsoft.com/office/drawing/2014/main" id="{81224BCE-E6AB-4CB9-A6EC-0C7F1525C11C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77" name="Right Arrow 50">
            <a:extLst>
              <a:ext uri="{FF2B5EF4-FFF2-40B4-BE49-F238E27FC236}">
                <a16:creationId xmlns:a16="http://schemas.microsoft.com/office/drawing/2014/main" id="{31B0BC43-17CA-4F33-AFF6-5A8164E86721}"/>
              </a:ext>
            </a:extLst>
          </p:cNvPr>
          <p:cNvSpPr/>
          <p:nvPr/>
        </p:nvSpPr>
        <p:spPr>
          <a:xfrm>
            <a:off x="7741578" y="5496508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5546D537-3D52-496B-9C2E-02FAC81DC27E}"/>
              </a:ext>
            </a:extLst>
          </p:cNvPr>
          <p:cNvGrpSpPr/>
          <p:nvPr/>
        </p:nvGrpSpPr>
        <p:grpSpPr>
          <a:xfrm>
            <a:off x="1328736" y="2931711"/>
            <a:ext cx="1661433" cy="511142"/>
            <a:chOff x="1362648" y="2253253"/>
            <a:chExt cx="2143123" cy="51114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20734E8-A3A5-446C-9BB7-C8B0B8F29AE6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337B5F-0CFA-44A7-9538-A5C8A84F2A27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FF9BC4B-126C-4B6C-B855-7751A9FC5137}"/>
              </a:ext>
            </a:extLst>
          </p:cNvPr>
          <p:cNvGrpSpPr/>
          <p:nvPr/>
        </p:nvGrpSpPr>
        <p:grpSpPr>
          <a:xfrm>
            <a:off x="1328736" y="4553060"/>
            <a:ext cx="1661433" cy="511142"/>
            <a:chOff x="1362648" y="2253253"/>
            <a:chExt cx="2143123" cy="51114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1B0CD60-0F5E-4DB7-B450-EB71FCA699A1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2BED5B-B61C-46BE-A7CD-E3AC4AF44A4E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>
            <a:extLst>
              <a:ext uri="{FF2B5EF4-FFF2-40B4-BE49-F238E27FC236}">
                <a16:creationId xmlns:a16="http://schemas.microsoft.com/office/drawing/2014/main" id="{9CB4296F-96E0-429F-AB1C-E3B0A6696BF4}"/>
              </a:ext>
            </a:extLst>
          </p:cNvPr>
          <p:cNvGrpSpPr/>
          <p:nvPr/>
        </p:nvGrpSpPr>
        <p:grpSpPr>
          <a:xfrm>
            <a:off x="908748" y="1868948"/>
            <a:ext cx="10367738" cy="992548"/>
            <a:chOff x="908748" y="1868948"/>
            <a:chExt cx="10367738" cy="992548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DAC0B64C-0075-4097-BF4C-05A7A1EC908F}"/>
                </a:ext>
              </a:extLst>
            </p:cNvPr>
            <p:cNvGrpSpPr/>
            <p:nvPr/>
          </p:nvGrpSpPr>
          <p:grpSpPr>
            <a:xfrm>
              <a:off x="908748" y="1868948"/>
              <a:ext cx="1872000" cy="979099"/>
              <a:chOff x="395536" y="1496735"/>
              <a:chExt cx="1728192" cy="648072"/>
            </a:xfrm>
          </p:grpSpPr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52666184-89E0-4392-8CAF-5F63E0B84914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F7EB0C4C-4FBC-48DD-B8B6-6F5B7351D96A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3594F160-CA7F-47D0-B3FC-33449CD75D58}"/>
                </a:ext>
              </a:extLst>
            </p:cNvPr>
            <p:cNvGrpSpPr/>
            <p:nvPr/>
          </p:nvGrpSpPr>
          <p:grpSpPr>
            <a:xfrm>
              <a:off x="3038072" y="1873431"/>
              <a:ext cx="1872000" cy="979099"/>
              <a:chOff x="395536" y="1496735"/>
              <a:chExt cx="1728192" cy="648072"/>
            </a:xfrm>
          </p:grpSpPr>
          <p:sp>
            <p:nvSpPr>
              <p:cNvPr id="9" name="Rectangle 53">
                <a:extLst>
                  <a:ext uri="{FF2B5EF4-FFF2-40B4-BE49-F238E27FC236}">
                    <a16:creationId xmlns:a16="http://schemas.microsoft.com/office/drawing/2014/main" id="{8B49DAB2-37B7-4C2D-B689-E9EFC34AEC95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ight Triangle 58">
                <a:extLst>
                  <a:ext uri="{FF2B5EF4-FFF2-40B4-BE49-F238E27FC236}">
                    <a16:creationId xmlns:a16="http://schemas.microsoft.com/office/drawing/2014/main" id="{413DD776-0CEA-4CEC-819F-71947DE54A88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7AF33A89-B8B2-47C7-A85E-6C34B92DF6C3}"/>
                </a:ext>
              </a:extLst>
            </p:cNvPr>
            <p:cNvGrpSpPr/>
            <p:nvPr/>
          </p:nvGrpSpPr>
          <p:grpSpPr>
            <a:xfrm>
              <a:off x="5167396" y="1877914"/>
              <a:ext cx="1872000" cy="979099"/>
              <a:chOff x="395536" y="1496735"/>
              <a:chExt cx="1728192" cy="648072"/>
            </a:xfrm>
          </p:grpSpPr>
          <p:sp>
            <p:nvSpPr>
              <p:cNvPr id="14" name="Rectangle 79">
                <a:extLst>
                  <a:ext uri="{FF2B5EF4-FFF2-40B4-BE49-F238E27FC236}">
                    <a16:creationId xmlns:a16="http://schemas.microsoft.com/office/drawing/2014/main" id="{404DD5FE-3821-45EC-985C-AF0283BBF928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Right Triangle 80">
                <a:extLst>
                  <a:ext uri="{FF2B5EF4-FFF2-40B4-BE49-F238E27FC236}">
                    <a16:creationId xmlns:a16="http://schemas.microsoft.com/office/drawing/2014/main" id="{7D64995A-6412-42D4-9961-D71FE7093B08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697E6A26-FEC3-4874-B800-1AAFC25326BA}"/>
                </a:ext>
              </a:extLst>
            </p:cNvPr>
            <p:cNvGrpSpPr/>
            <p:nvPr/>
          </p:nvGrpSpPr>
          <p:grpSpPr>
            <a:xfrm>
              <a:off x="7296720" y="1882397"/>
              <a:ext cx="1872000" cy="979099"/>
              <a:chOff x="395536" y="1496735"/>
              <a:chExt cx="1728192" cy="648072"/>
            </a:xfrm>
          </p:grpSpPr>
          <p:sp>
            <p:nvSpPr>
              <p:cNvPr id="19" name="Rectangle 85">
                <a:extLst>
                  <a:ext uri="{FF2B5EF4-FFF2-40B4-BE49-F238E27FC236}">
                    <a16:creationId xmlns:a16="http://schemas.microsoft.com/office/drawing/2014/main" id="{875DF1A4-4B9D-439F-8B4F-A83EE3A91E0F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Right Triangle 86">
                <a:extLst>
                  <a:ext uri="{FF2B5EF4-FFF2-40B4-BE49-F238E27FC236}">
                    <a16:creationId xmlns:a16="http://schemas.microsoft.com/office/drawing/2014/main" id="{EE78550D-88B3-4E51-8685-D6D993E5FD7B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8" name="Group 84">
              <a:extLst>
                <a:ext uri="{FF2B5EF4-FFF2-40B4-BE49-F238E27FC236}">
                  <a16:creationId xmlns:a16="http://schemas.microsoft.com/office/drawing/2014/main" id="{53611D92-DA00-429E-849F-37CF6844B653}"/>
                </a:ext>
              </a:extLst>
            </p:cNvPr>
            <p:cNvGrpSpPr/>
            <p:nvPr/>
          </p:nvGrpSpPr>
          <p:grpSpPr>
            <a:xfrm>
              <a:off x="9404486" y="1877914"/>
              <a:ext cx="1872000" cy="979099"/>
              <a:chOff x="395536" y="1496735"/>
              <a:chExt cx="1728192" cy="648072"/>
            </a:xfrm>
          </p:grpSpPr>
          <p:sp>
            <p:nvSpPr>
              <p:cNvPr id="39" name="Rectangle 85">
                <a:extLst>
                  <a:ext uri="{FF2B5EF4-FFF2-40B4-BE49-F238E27FC236}">
                    <a16:creationId xmlns:a16="http://schemas.microsoft.com/office/drawing/2014/main" id="{655FA38E-5686-4B5C-9967-066D8291110F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ight Triangle 86">
                <a:extLst>
                  <a:ext uri="{FF2B5EF4-FFF2-40B4-BE49-F238E27FC236}">
                    <a16:creationId xmlns:a16="http://schemas.microsoft.com/office/drawing/2014/main" id="{42F5E1C3-34F9-4A7F-9BF7-203F54405E5D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71138-D11F-4D6D-89F6-D4857073667D}"/>
              </a:ext>
            </a:extLst>
          </p:cNvPr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89608-68CA-4C0C-A950-0D2DFD11CF40}"/>
              </a:ext>
            </a:extLst>
          </p:cNvPr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D74F3-573C-4B75-8DAF-A1ADF301A3AB}"/>
              </a:ext>
            </a:extLst>
          </p:cNvPr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ED7A1-AC22-401F-8667-176564EED52E}"/>
              </a:ext>
            </a:extLst>
          </p:cNvPr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6DC45-21B4-4F26-854A-6999C733B225}"/>
              </a:ext>
            </a:extLst>
          </p:cNvPr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E8B7E-85C6-4A68-975E-8A81320001F8}"/>
              </a:ext>
            </a:extLst>
          </p:cNvPr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CE053-4FFF-4138-9E15-60C435817742}"/>
              </a:ext>
            </a:extLst>
          </p:cNvPr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6717D-2B3C-4845-93B9-20BBCD53979B}"/>
              </a:ext>
            </a:extLst>
          </p:cNvPr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30883D1E-78D8-4CAE-AAD0-FA86BB8CB5E4}"/>
              </a:ext>
            </a:extLst>
          </p:cNvPr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9DC7D1-E7E6-4755-94A8-241CC0B45371}"/>
                </a:ext>
              </a:extLst>
            </p:cNvPr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157915-C1CA-40D7-85D5-163DDAE100EF}"/>
                </a:ext>
              </a:extLst>
            </p:cNvPr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E32BDF6D-947E-49A5-9711-41B31794981D}"/>
              </a:ext>
            </a:extLst>
          </p:cNvPr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3B2B63-010A-4E09-B754-556897174EFD}"/>
                </a:ext>
              </a:extLst>
            </p:cNvPr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828091-A396-4587-9DBE-DD31B762CC12}"/>
                </a:ext>
              </a:extLst>
            </p:cNvPr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09FFDA2B-5031-41D6-92C4-389F7DE997B6}"/>
              </a:ext>
            </a:extLst>
          </p:cNvPr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C9D9EE-B870-4FE1-8AD8-D29931D63E07}"/>
                </a:ext>
              </a:extLst>
            </p:cNvPr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2F0569-F4FD-44F6-96C3-0870FBF1935D}"/>
                </a:ext>
              </a:extLst>
            </p:cNvPr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8DC92D69-D8B9-4749-B5BB-8336C50EEC6C}"/>
              </a:ext>
            </a:extLst>
          </p:cNvPr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FA589E-21F1-4F04-8260-4EB16D2F16DE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351A7C-283A-4C06-AB05-2EAC68F4EEF9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22">
            <a:extLst>
              <a:ext uri="{FF2B5EF4-FFF2-40B4-BE49-F238E27FC236}">
                <a16:creationId xmlns:a16="http://schemas.microsoft.com/office/drawing/2014/main" id="{98945D88-2DC5-4B5F-9EB2-2FEF2C024CC7}"/>
              </a:ext>
            </a:extLst>
          </p:cNvPr>
          <p:cNvSpPr/>
          <p:nvPr/>
        </p:nvSpPr>
        <p:spPr>
          <a:xfrm rot="19800000">
            <a:off x="5700670" y="2157295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1C135AD3-8375-4AB2-A792-BB821C6DF3B7}"/>
              </a:ext>
            </a:extLst>
          </p:cNvPr>
          <p:cNvSpPr/>
          <p:nvPr/>
        </p:nvSpPr>
        <p:spPr>
          <a:xfrm>
            <a:off x="3583855" y="2214070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C670BE6-0C11-4E1E-9812-70976F3A8D64}"/>
              </a:ext>
            </a:extLst>
          </p:cNvPr>
          <p:cNvSpPr/>
          <p:nvPr/>
        </p:nvSpPr>
        <p:spPr>
          <a:xfrm rot="14270044">
            <a:off x="1443717" y="2164330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EB252-ADF9-4609-8EEB-B76781CAB439}"/>
              </a:ext>
            </a:extLst>
          </p:cNvPr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34528D-7F5F-4EA6-9BEF-B9933E404DFC}"/>
              </a:ext>
            </a:extLst>
          </p:cNvPr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842E6E22-E7D6-45BF-94A1-731FC0C2A486}"/>
              </a:ext>
            </a:extLst>
          </p:cNvPr>
          <p:cNvGrpSpPr/>
          <p:nvPr/>
        </p:nvGrpSpPr>
        <p:grpSpPr>
          <a:xfrm>
            <a:off x="9530862" y="3266404"/>
            <a:ext cx="1619248" cy="2767945"/>
            <a:chOff x="6736549" y="3306059"/>
            <a:chExt cx="1945888" cy="27679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AE49391-0D89-4C2D-A2F3-B46DD9F630D9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1D7AFF-5683-4F7A-8193-1137882802E4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C87CD1D0-61B1-4E74-8738-BF7831757472}"/>
              </a:ext>
            </a:extLst>
          </p:cNvPr>
          <p:cNvSpPr/>
          <p:nvPr/>
        </p:nvSpPr>
        <p:spPr>
          <a:xfrm rot="20700000">
            <a:off x="9955721" y="2194983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E6D78ACA-A856-4033-A032-A73CCBE0F3D8}"/>
              </a:ext>
            </a:extLst>
          </p:cNvPr>
          <p:cNvSpPr/>
          <p:nvPr/>
        </p:nvSpPr>
        <p:spPr>
          <a:xfrm flipH="1">
            <a:off x="7819666" y="2223037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EF7F62-6490-4E6A-A127-DCAE9DCEEA23}"/>
              </a:ext>
            </a:extLst>
          </p:cNvPr>
          <p:cNvSpPr/>
          <p:nvPr/>
        </p:nvSpPr>
        <p:spPr>
          <a:xfrm>
            <a:off x="6384032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B489AC-CD0A-47DA-9562-9007E6BBE459}"/>
              </a:ext>
            </a:extLst>
          </p:cNvPr>
          <p:cNvSpPr txBox="1">
            <a:spLocks/>
          </p:cNvSpPr>
          <p:nvPr/>
        </p:nvSpPr>
        <p:spPr>
          <a:xfrm>
            <a:off x="7257684" y="429992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08C689-5EA1-453B-8620-712436401C3A}"/>
              </a:ext>
            </a:extLst>
          </p:cNvPr>
          <p:cNvSpPr/>
          <p:nvPr/>
        </p:nvSpPr>
        <p:spPr>
          <a:xfrm>
            <a:off x="7113668" y="583015"/>
            <a:ext cx="108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8B860-12DF-45E7-ACA1-A3CFED0A7E45}"/>
              </a:ext>
            </a:extLst>
          </p:cNvPr>
          <p:cNvSpPr txBox="1"/>
          <p:nvPr/>
        </p:nvSpPr>
        <p:spPr>
          <a:xfrm>
            <a:off x="7425817" y="3383124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Presentations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C74D6-CF64-4F0C-B32B-FEF49469A2CC}"/>
              </a:ext>
            </a:extLst>
          </p:cNvPr>
          <p:cNvSpPr txBox="1"/>
          <p:nvPr/>
        </p:nvSpPr>
        <p:spPr>
          <a:xfrm>
            <a:off x="8096975" y="4791910"/>
            <a:ext cx="344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8106789-9090-4CB5-A15B-D7E7CA934ED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876C30-6ECE-4E9E-812A-D01F6E81924A}"/>
              </a:ext>
            </a:extLst>
          </p:cNvPr>
          <p:cNvSpPr/>
          <p:nvPr/>
        </p:nvSpPr>
        <p:spPr>
          <a:xfrm>
            <a:off x="0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71571F-C8CF-4F0E-8CFC-E8F80068A3A6}"/>
              </a:ext>
            </a:extLst>
          </p:cNvPr>
          <p:cNvSpPr/>
          <p:nvPr/>
        </p:nvSpPr>
        <p:spPr>
          <a:xfrm>
            <a:off x="6968151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B52028F-23D8-4235-BF58-CE981F1A9C02}"/>
              </a:ext>
            </a:extLst>
          </p:cNvPr>
          <p:cNvSpPr/>
          <p:nvPr/>
        </p:nvSpPr>
        <p:spPr>
          <a:xfrm>
            <a:off x="0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203E4D3-AA2D-4282-98B3-FD440909EA46}"/>
              </a:ext>
            </a:extLst>
          </p:cNvPr>
          <p:cNvSpPr/>
          <p:nvPr/>
        </p:nvSpPr>
        <p:spPr>
          <a:xfrm>
            <a:off x="6968151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FF9B56-F40E-4114-90D1-D7E5E86730FD}"/>
              </a:ext>
            </a:extLst>
          </p:cNvPr>
          <p:cNvSpPr/>
          <p:nvPr/>
        </p:nvSpPr>
        <p:spPr>
          <a:xfrm>
            <a:off x="0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F140968-8BA6-456A-80F3-CBBCEC621DD1}"/>
              </a:ext>
            </a:extLst>
          </p:cNvPr>
          <p:cNvSpPr/>
          <p:nvPr/>
        </p:nvSpPr>
        <p:spPr>
          <a:xfrm>
            <a:off x="6968151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17F56FC-10EA-47A7-9AF0-A8BE61BA690B}"/>
              </a:ext>
            </a:extLst>
          </p:cNvPr>
          <p:cNvGrpSpPr/>
          <p:nvPr/>
        </p:nvGrpSpPr>
        <p:grpSpPr>
          <a:xfrm>
            <a:off x="5147443" y="433408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70FEA3FB-B3A9-4DF8-AB86-0E53D0639B7C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16B024ED-4054-4163-9739-4B1A19AA531D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다이아몬드 11">
              <a:extLst>
                <a:ext uri="{FF2B5EF4-FFF2-40B4-BE49-F238E27FC236}">
                  <a16:creationId xmlns:a16="http://schemas.microsoft.com/office/drawing/2014/main" id="{AA93DC8F-F8B8-4FA5-A947-11C411830F1C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F98364-9F86-41AD-8617-CD250B6EB807}"/>
              </a:ext>
            </a:extLst>
          </p:cNvPr>
          <p:cNvGrpSpPr/>
          <p:nvPr/>
        </p:nvGrpSpPr>
        <p:grpSpPr>
          <a:xfrm>
            <a:off x="5147443" y="314102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AFC3DCD-8481-4DA3-92A7-2B51A727668C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F8BB8BDF-11F6-41F2-AB30-7AE1DCFAEAF7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다이아몬드 15">
              <a:extLst>
                <a:ext uri="{FF2B5EF4-FFF2-40B4-BE49-F238E27FC236}">
                  <a16:creationId xmlns:a16="http://schemas.microsoft.com/office/drawing/2014/main" id="{21BBD06F-4EEF-482B-886F-9B8FBA0BF817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67C80F9-11F7-4CEB-9C13-4FC4313C1486}"/>
              </a:ext>
            </a:extLst>
          </p:cNvPr>
          <p:cNvGrpSpPr/>
          <p:nvPr/>
        </p:nvGrpSpPr>
        <p:grpSpPr>
          <a:xfrm>
            <a:off x="5147443" y="194796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23C320C1-F712-4256-AB6D-73157BF99856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평행 사변형 18">
              <a:extLst>
                <a:ext uri="{FF2B5EF4-FFF2-40B4-BE49-F238E27FC236}">
                  <a16:creationId xmlns:a16="http://schemas.microsoft.com/office/drawing/2014/main" id="{09F7DDC9-B2BB-472F-AD99-5C0310817F13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D4CC66A1-3D26-4426-80D2-BD3F2D19A0EF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3653C2A-9BE5-4390-A0A2-CA0B60FC8D03}"/>
              </a:ext>
            </a:extLst>
          </p:cNvPr>
          <p:cNvGrpSpPr/>
          <p:nvPr/>
        </p:nvGrpSpPr>
        <p:grpSpPr>
          <a:xfrm>
            <a:off x="963782" y="2457629"/>
            <a:ext cx="3773588" cy="906863"/>
            <a:chOff x="963782" y="2457629"/>
            <a:chExt cx="3773588" cy="9068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F2AC4E-3479-4902-97C4-CCDCD69C98F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DFE9A5-5EAC-43F9-B8A7-A88CFCB1FB2C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A36AE-4BF9-4775-B472-9C6A5F72BF75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65F5F9A-CA8F-4B75-816E-5575B52402F1}"/>
              </a:ext>
            </a:extLst>
          </p:cNvPr>
          <p:cNvGrpSpPr/>
          <p:nvPr/>
        </p:nvGrpSpPr>
        <p:grpSpPr>
          <a:xfrm>
            <a:off x="963782" y="3649143"/>
            <a:ext cx="3773588" cy="906863"/>
            <a:chOff x="963782" y="2457629"/>
            <a:chExt cx="3773588" cy="9068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2C88BE-1C3F-4318-8077-E54391170F0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F657ED-6A76-4EC9-8792-A4537A33FABA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837E48-4A56-41C5-8BB6-4901A1F404D3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D8DD031-8AC8-4B1E-BCC5-A3E1F0477C67}"/>
              </a:ext>
            </a:extLst>
          </p:cNvPr>
          <p:cNvGrpSpPr/>
          <p:nvPr/>
        </p:nvGrpSpPr>
        <p:grpSpPr>
          <a:xfrm>
            <a:off x="963782" y="4840657"/>
            <a:ext cx="3773588" cy="906863"/>
            <a:chOff x="963782" y="2457629"/>
            <a:chExt cx="3773588" cy="906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56DC13-86AB-410D-BC4C-D0329C300199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BD9376-BC01-42F6-B682-987B6ED9BD1E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46306A-97E5-481D-84C2-1CE92E698DC1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663FF36-0B95-4278-9E3A-FC652E0D6BA1}"/>
              </a:ext>
            </a:extLst>
          </p:cNvPr>
          <p:cNvGrpSpPr/>
          <p:nvPr/>
        </p:nvGrpSpPr>
        <p:grpSpPr>
          <a:xfrm>
            <a:off x="7452628" y="2457629"/>
            <a:ext cx="3773588" cy="906863"/>
            <a:chOff x="963782" y="2457629"/>
            <a:chExt cx="3773588" cy="9068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E3A1E-5A89-46DC-BA0A-C688A8B6A8C7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976DE1-CEB5-42B0-9656-BAE7AEA09CA3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EF0E8E-666E-47CC-9483-1387997D4FE8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12AF669-0FC0-4E1E-BE64-6C1A4130E40A}"/>
              </a:ext>
            </a:extLst>
          </p:cNvPr>
          <p:cNvGrpSpPr/>
          <p:nvPr/>
        </p:nvGrpSpPr>
        <p:grpSpPr>
          <a:xfrm>
            <a:off x="7452628" y="3649143"/>
            <a:ext cx="3773588" cy="906863"/>
            <a:chOff x="963782" y="2457629"/>
            <a:chExt cx="3773588" cy="9068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44BFAD-0C8B-4762-AC15-CBCD56153B70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EA9DD6-A0BD-4397-8701-663126749C55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FC056D-41BE-49C1-912D-BB362B111EFC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738C4B0-A788-41BB-B5AA-792B3DFC5FBA}"/>
              </a:ext>
            </a:extLst>
          </p:cNvPr>
          <p:cNvGrpSpPr/>
          <p:nvPr/>
        </p:nvGrpSpPr>
        <p:grpSpPr>
          <a:xfrm>
            <a:off x="7452628" y="4840657"/>
            <a:ext cx="3773588" cy="906863"/>
            <a:chOff x="963782" y="2457629"/>
            <a:chExt cx="3773588" cy="90686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B47F6B-515E-4EF9-BD77-F06CA40156D4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C69A7D-F23A-47C1-94E7-780B811F0741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B6F726-4E2B-410E-A5C4-727572F72899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712AF3C-FE7F-4BDE-8142-FA12371D89D4}"/>
              </a:ext>
            </a:extLst>
          </p:cNvPr>
          <p:cNvSpPr txBox="1"/>
          <p:nvPr/>
        </p:nvSpPr>
        <p:spPr>
          <a:xfrm rot="1570051">
            <a:off x="5046321" y="277632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64C1D6-D86D-4C70-BC6D-F3A4E2B43476}"/>
              </a:ext>
            </a:extLst>
          </p:cNvPr>
          <p:cNvSpPr txBox="1"/>
          <p:nvPr/>
        </p:nvSpPr>
        <p:spPr>
          <a:xfrm rot="1570051">
            <a:off x="5046321" y="3959881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6091B1-CAC3-4617-B747-BB59E23B642C}"/>
              </a:ext>
            </a:extLst>
          </p:cNvPr>
          <p:cNvSpPr txBox="1"/>
          <p:nvPr/>
        </p:nvSpPr>
        <p:spPr>
          <a:xfrm rot="1570051">
            <a:off x="5046321" y="5143438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4AE811-6367-4076-9B8C-C4DA9B40C018}"/>
              </a:ext>
            </a:extLst>
          </p:cNvPr>
          <p:cNvSpPr txBox="1"/>
          <p:nvPr/>
        </p:nvSpPr>
        <p:spPr>
          <a:xfrm rot="20029949" flipH="1">
            <a:off x="6011476" y="2771986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724CA7-D2E6-4432-A0CF-FC644C75E712}"/>
              </a:ext>
            </a:extLst>
          </p:cNvPr>
          <p:cNvSpPr txBox="1"/>
          <p:nvPr/>
        </p:nvSpPr>
        <p:spPr>
          <a:xfrm rot="20029949" flipH="1">
            <a:off x="6011476" y="3965445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B6376F-1D06-40E6-8B0A-7C0F7CE46B12}"/>
              </a:ext>
            </a:extLst>
          </p:cNvPr>
          <p:cNvSpPr txBox="1"/>
          <p:nvPr/>
        </p:nvSpPr>
        <p:spPr>
          <a:xfrm rot="20029949" flipH="1">
            <a:off x="6011476" y="515890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1F5EB8-CD33-48C9-90BB-33F902171779}"/>
              </a:ext>
            </a:extLst>
          </p:cNvPr>
          <p:cNvSpPr txBox="1"/>
          <p:nvPr/>
        </p:nvSpPr>
        <p:spPr>
          <a:xfrm>
            <a:off x="8650933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B4B800-B29F-41BB-9283-7EC28A9AFB23}"/>
              </a:ext>
            </a:extLst>
          </p:cNvPr>
          <p:cNvSpPr txBox="1"/>
          <p:nvPr/>
        </p:nvSpPr>
        <p:spPr>
          <a:xfrm>
            <a:off x="963782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F5735F48-C6DC-4697-BBA1-D5DF8836E3F6}"/>
              </a:ext>
            </a:extLst>
          </p:cNvPr>
          <p:cNvSpPr/>
          <p:nvPr/>
        </p:nvSpPr>
        <p:spPr>
          <a:xfrm rot="5400000">
            <a:off x="410567" y="1690541"/>
            <a:ext cx="360000" cy="11811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D1A11-FE61-46F0-AE74-9AEB4BAEDA1E}"/>
              </a:ext>
            </a:extLst>
          </p:cNvPr>
          <p:cNvSpPr/>
          <p:nvPr/>
        </p:nvSpPr>
        <p:spPr>
          <a:xfrm>
            <a:off x="2527546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D03DC-6366-4271-967B-E6B2D1BB1227}"/>
              </a:ext>
            </a:extLst>
          </p:cNvPr>
          <p:cNvSpPr/>
          <p:nvPr/>
        </p:nvSpPr>
        <p:spPr>
          <a:xfrm>
            <a:off x="4221352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A1A14-D0E2-496A-AFA9-6549789B657B}"/>
              </a:ext>
            </a:extLst>
          </p:cNvPr>
          <p:cNvSpPr/>
          <p:nvPr/>
        </p:nvSpPr>
        <p:spPr>
          <a:xfrm>
            <a:off x="5915158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31B47-9C67-475A-B656-6BD04295A7CA}"/>
              </a:ext>
            </a:extLst>
          </p:cNvPr>
          <p:cNvSpPr/>
          <p:nvPr/>
        </p:nvSpPr>
        <p:spPr>
          <a:xfrm>
            <a:off x="7608964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45B3D-3F20-4328-BDF8-7B2613B8CE54}"/>
              </a:ext>
            </a:extLst>
          </p:cNvPr>
          <p:cNvSpPr/>
          <p:nvPr/>
        </p:nvSpPr>
        <p:spPr>
          <a:xfrm rot="16200000">
            <a:off x="11414288" y="1670397"/>
            <a:ext cx="360000" cy="1195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FBDDA4-7E86-4FE3-9958-3562AE2FDD0D}"/>
              </a:ext>
            </a:extLst>
          </p:cNvPr>
          <p:cNvSpPr/>
          <p:nvPr/>
        </p:nvSpPr>
        <p:spPr>
          <a:xfrm>
            <a:off x="833740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FB3D85-C45D-4229-9579-98F9102CC35E}"/>
              </a:ext>
            </a:extLst>
          </p:cNvPr>
          <p:cNvCxnSpPr>
            <a:cxnSpLocks/>
          </p:cNvCxnSpPr>
          <p:nvPr/>
        </p:nvCxnSpPr>
        <p:spPr>
          <a:xfrm>
            <a:off x="980769" y="2461108"/>
            <a:ext cx="0" cy="761927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D43D552-D39C-4E4D-8CF9-980AF3D527C3}"/>
              </a:ext>
            </a:extLst>
          </p:cNvPr>
          <p:cNvCxnSpPr>
            <a:cxnSpLocks/>
          </p:cNvCxnSpPr>
          <p:nvPr/>
        </p:nvCxnSpPr>
        <p:spPr>
          <a:xfrm>
            <a:off x="2681312" y="2461108"/>
            <a:ext cx="0" cy="234000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107583B-9571-4F0F-938A-BF2B8EE8DD3B}"/>
              </a:ext>
            </a:extLst>
          </p:cNvPr>
          <p:cNvCxnSpPr>
            <a:cxnSpLocks/>
          </p:cNvCxnSpPr>
          <p:nvPr/>
        </p:nvCxnSpPr>
        <p:spPr>
          <a:xfrm>
            <a:off x="4381855" y="2461108"/>
            <a:ext cx="0" cy="76192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1D6316C-687A-4CAB-B1E1-7E16B180AB2D}"/>
              </a:ext>
            </a:extLst>
          </p:cNvPr>
          <p:cNvCxnSpPr>
            <a:cxnSpLocks/>
          </p:cNvCxnSpPr>
          <p:nvPr/>
        </p:nvCxnSpPr>
        <p:spPr>
          <a:xfrm>
            <a:off x="6082398" y="2461107"/>
            <a:ext cx="0" cy="234000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FEB3CBA-67F2-4318-A4B2-96057414E8FB}"/>
              </a:ext>
            </a:extLst>
          </p:cNvPr>
          <p:cNvCxnSpPr>
            <a:cxnSpLocks/>
          </p:cNvCxnSpPr>
          <p:nvPr/>
        </p:nvCxnSpPr>
        <p:spPr>
          <a:xfrm>
            <a:off x="7782941" y="2461108"/>
            <a:ext cx="0" cy="76192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E8CC1E4-D32A-46D4-9561-F8FF1F10DC2E}"/>
              </a:ext>
            </a:extLst>
          </p:cNvPr>
          <p:cNvCxnSpPr>
            <a:cxnSpLocks/>
          </p:cNvCxnSpPr>
          <p:nvPr/>
        </p:nvCxnSpPr>
        <p:spPr>
          <a:xfrm>
            <a:off x="9483482" y="2461107"/>
            <a:ext cx="0" cy="234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60993B1-C07F-41A2-9853-587DE6FDA2B9}"/>
              </a:ext>
            </a:extLst>
          </p:cNvPr>
          <p:cNvGrpSpPr/>
          <p:nvPr/>
        </p:nvGrpSpPr>
        <p:grpSpPr>
          <a:xfrm>
            <a:off x="833740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9D8215-F29E-4213-9FD7-B27E336130F1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525B18-0110-4597-9D0D-7C39CF4FB492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CBC42-AAFC-4CBD-8B77-193854C6D51D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1813FA3-59A9-4FEC-88B6-D9617BEA9312}"/>
              </a:ext>
            </a:extLst>
          </p:cNvPr>
          <p:cNvGrpSpPr/>
          <p:nvPr/>
        </p:nvGrpSpPr>
        <p:grpSpPr>
          <a:xfrm>
            <a:off x="2542003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DF7F76-E375-4FC6-BECC-5607026CFE3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189C0-6A3E-4446-A705-634352602290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BA1B0-9154-41BD-B6E8-06F296649076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ADBF7F0-8F3A-4169-A8F9-B1B620E46749}"/>
              </a:ext>
            </a:extLst>
          </p:cNvPr>
          <p:cNvGrpSpPr/>
          <p:nvPr/>
        </p:nvGrpSpPr>
        <p:grpSpPr>
          <a:xfrm>
            <a:off x="4250266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D4D160-CAD5-46A0-919B-4B9122AA6DE2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67CE3C-AB45-4954-B780-A5180EE79D24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3206C6-3737-4BA2-B025-F719EB02BB15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49E4651-AF4E-428F-925A-2CA50B2B84E7}"/>
              </a:ext>
            </a:extLst>
          </p:cNvPr>
          <p:cNvGrpSpPr/>
          <p:nvPr/>
        </p:nvGrpSpPr>
        <p:grpSpPr>
          <a:xfrm>
            <a:off x="5958529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A36BCC-92F5-47A2-9CE3-5D2ABDE5CB79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9E620-8554-4B98-8CC6-A997EA996814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F64843-A12F-43E0-BDFC-F97C69E2E31A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2CD492-DCA7-4E38-BB5D-978AC05D960C}"/>
              </a:ext>
            </a:extLst>
          </p:cNvPr>
          <p:cNvGrpSpPr/>
          <p:nvPr/>
        </p:nvGrpSpPr>
        <p:grpSpPr>
          <a:xfrm>
            <a:off x="7666792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5ACA9C-F669-4E34-9ABF-53819044930F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CBAB87-53E6-4755-BA6D-E1BDD42069C3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73F03C-CB44-424F-9958-5AE42FCA4F58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08F45AC-499C-458E-BD49-5A90F5BF3A32}"/>
              </a:ext>
            </a:extLst>
          </p:cNvPr>
          <p:cNvGrpSpPr/>
          <p:nvPr/>
        </p:nvGrpSpPr>
        <p:grpSpPr>
          <a:xfrm>
            <a:off x="9375055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81419D-A00A-4D37-934D-C1F9D139279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E7FDAB-A1A7-4547-B77F-7EE93E7D571B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BBDB8E-2A81-4EC5-8C07-18E8533077FC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6">
            <a:extLst>
              <a:ext uri="{FF2B5EF4-FFF2-40B4-BE49-F238E27FC236}">
                <a16:creationId xmlns:a16="http://schemas.microsoft.com/office/drawing/2014/main" id="{F9450F27-71EE-4C73-ADAD-4DA60E58FF57}"/>
              </a:ext>
            </a:extLst>
          </p:cNvPr>
          <p:cNvSpPr/>
          <p:nvPr/>
        </p:nvSpPr>
        <p:spPr>
          <a:xfrm>
            <a:off x="9302770" y="2088109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1A7AE2-AE71-48D3-B14B-5A77F71044D3}"/>
              </a:ext>
            </a:extLst>
          </p:cNvPr>
          <p:cNvSpPr txBox="1"/>
          <p:nvPr/>
        </p:nvSpPr>
        <p:spPr>
          <a:xfrm>
            <a:off x="979374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E74DDD-6D2C-4937-B220-14D0886AE22D}"/>
              </a:ext>
            </a:extLst>
          </p:cNvPr>
          <p:cNvSpPr txBox="1"/>
          <p:nvPr/>
        </p:nvSpPr>
        <p:spPr>
          <a:xfrm>
            <a:off x="8099936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822D5-2217-4750-BAD1-FAA71F8B6816}"/>
              </a:ext>
            </a:extLst>
          </p:cNvPr>
          <p:cNvSpPr txBox="1"/>
          <p:nvPr/>
        </p:nvSpPr>
        <p:spPr>
          <a:xfrm>
            <a:off x="6406130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2E45B-E359-444C-850E-D3F7F4AADB6C}"/>
              </a:ext>
            </a:extLst>
          </p:cNvPr>
          <p:cNvSpPr txBox="1"/>
          <p:nvPr/>
        </p:nvSpPr>
        <p:spPr>
          <a:xfrm>
            <a:off x="4712324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AD9F2B-48C7-4365-8546-2963CAA084B3}"/>
              </a:ext>
            </a:extLst>
          </p:cNvPr>
          <p:cNvSpPr txBox="1"/>
          <p:nvPr/>
        </p:nvSpPr>
        <p:spPr>
          <a:xfrm>
            <a:off x="3018518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A822B4-C7B9-41D3-A68B-ACBEF28744BE}"/>
              </a:ext>
            </a:extLst>
          </p:cNvPr>
          <p:cNvSpPr txBox="1"/>
          <p:nvPr/>
        </p:nvSpPr>
        <p:spPr>
          <a:xfrm>
            <a:off x="132471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8157FF-86C2-4BB2-A0A0-4C851D02930D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023971-AB80-44B6-B192-9B7041AFDDCE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B23BBF-BC45-4516-8623-AE431C225EAF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11B733-707B-4E75-B025-3C89B3EDBF11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A317E9-EE0D-45BF-BF88-0BEFC46ADA28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F1F55-5762-4772-95CB-B11DC45FB893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1940F-7E50-497A-8876-E2FE9CBCA782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3B40B-19C8-4E98-A736-21D57675CF00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D6E15-C959-463E-87D8-3B3ADEF31BC2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97B01AF9-311B-4128-955A-5E1EB415AF9D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67194-F284-4A73-B3B4-48F736CE50C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AB19D8-A632-4CD1-A06E-2B223630884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E714591D-D6DF-43D5-8E73-981DD8F53B5C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F6D12-B9CA-43BA-9B97-09BCD930623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D0C71-613D-4EEF-A1D1-0C6FFB080CD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4">
            <a:extLst>
              <a:ext uri="{FF2B5EF4-FFF2-40B4-BE49-F238E27FC236}">
                <a16:creationId xmlns:a16="http://schemas.microsoft.com/office/drawing/2014/main" id="{F5B0A295-7774-4CC9-A4DA-2FAAA0F05014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69C8BD-D8B5-4CAC-8094-1E33F87C68F3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DB3D5C-6C14-4BF6-8B96-3084F547AAB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8E00E0CD-7570-4DA8-9235-427C71EF9515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43BD9B-A761-44C5-B4DB-F36A860F8AA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F12DD-FFCC-4E4C-8C94-3A7B48090D3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6">
            <a:extLst>
              <a:ext uri="{FF2B5EF4-FFF2-40B4-BE49-F238E27FC236}">
                <a16:creationId xmlns:a16="http://schemas.microsoft.com/office/drawing/2014/main" id="{649533EF-31DD-49CD-A7A4-CFDA9914CA14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0">
            <a:extLst>
              <a:ext uri="{FF2B5EF4-FFF2-40B4-BE49-F238E27FC236}">
                <a16:creationId xmlns:a16="http://schemas.microsoft.com/office/drawing/2014/main" id="{A02E3F8A-746B-4969-8AB8-05936924492B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92">
            <a:extLst>
              <a:ext uri="{FF2B5EF4-FFF2-40B4-BE49-F238E27FC236}">
                <a16:creationId xmlns:a16="http://schemas.microsoft.com/office/drawing/2014/main" id="{C2A70161-3047-4E4F-B5F4-D49658DDDCFF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93">
            <a:extLst>
              <a:ext uri="{FF2B5EF4-FFF2-40B4-BE49-F238E27FC236}">
                <a16:creationId xmlns:a16="http://schemas.microsoft.com/office/drawing/2014/main" id="{C45EA3BD-3BF3-4C81-B3E6-4C22DE83857E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320BA-5F61-427F-B333-FD38376433FA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7276C3F6-842E-4D2F-B864-81D9119F6613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8354C2F1-19FE-4A16-82C0-5E27E2C017ED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BE9005-CF42-46F0-8D7C-EA7BBDE96D0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1BF811-EBC4-42A8-9C04-387FA048B03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96A887B6-3161-4AFA-8F41-D7AD4B0BA265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2836590E-AE82-47B8-89C3-21F90D6CCF3B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A543E320-2AFB-4200-92B5-893F2CC88BD2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DB586722-CF83-466F-8159-1B5AFAD7D840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1791C2EC-EB63-4A28-B328-8DA851B07163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608320" y="126389"/>
            <a:ext cx="65836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A88F3-5C8E-40DA-A131-8C9E7319F516}"/>
              </a:ext>
            </a:extLst>
          </p:cNvPr>
          <p:cNvSpPr txBox="1"/>
          <p:nvPr/>
        </p:nvSpPr>
        <p:spPr>
          <a:xfrm>
            <a:off x="5562823" y="1247417"/>
            <a:ext cx="57931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FD96D-7EE7-44D3-868F-1D55B01353DD}"/>
              </a:ext>
            </a:extLst>
          </p:cNvPr>
          <p:cNvSpPr txBox="1"/>
          <p:nvPr/>
        </p:nvSpPr>
        <p:spPr>
          <a:xfrm>
            <a:off x="5562825" y="3299595"/>
            <a:ext cx="579315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0E82CAB6-030A-467F-82CA-F955560A8536}"/>
              </a:ext>
            </a:extLst>
          </p:cNvPr>
          <p:cNvSpPr/>
          <p:nvPr/>
        </p:nvSpPr>
        <p:spPr>
          <a:xfrm>
            <a:off x="7842240" y="2170043"/>
            <a:ext cx="1380137" cy="1238263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bg1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10C0D8C-68FA-48CB-A21C-217BE0EF46D6}"/>
              </a:ext>
            </a:extLst>
          </p:cNvPr>
          <p:cNvGrpSpPr/>
          <p:nvPr/>
        </p:nvGrpSpPr>
        <p:grpSpPr>
          <a:xfrm>
            <a:off x="5562823" y="1049719"/>
            <a:ext cx="5760000" cy="73891"/>
            <a:chOff x="0" y="0"/>
            <a:chExt cx="10108923" cy="3256589"/>
          </a:xfrm>
        </p:grpSpPr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3D68FAFC-C954-4F34-A833-3FC9029457F5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527858E4-26D3-48FB-9352-ABD5FAFA1BC2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11AECA33-D0BA-4D7C-9D53-4E7C6C3713C2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1A912288-03C0-420B-AC59-CE75BB5C8211}"/>
                </a:ext>
              </a:extLst>
            </p:cNvPr>
            <p:cNvSpPr/>
            <p:nvPr/>
          </p:nvSpPr>
          <p:spPr>
            <a:xfrm>
              <a:off x="8824061" y="0"/>
              <a:ext cx="1284862" cy="3248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AF4D53F9-DC88-43F1-B369-F9A7C5C3EC9C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FDE67A72-C881-4C54-A3C7-6CA2EB878F31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28A1365-9CB4-4100-A02F-2E927B69A859}"/>
              </a:ext>
            </a:extLst>
          </p:cNvPr>
          <p:cNvSpPr/>
          <p:nvPr/>
        </p:nvSpPr>
        <p:spPr>
          <a:xfrm>
            <a:off x="291548" y="238539"/>
            <a:ext cx="11608904" cy="6380922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560190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D78B-2E34-4809-9C6D-C97A68664F7E}"/>
              </a:ext>
            </a:extLst>
          </p:cNvPr>
          <p:cNvSpPr txBox="1"/>
          <p:nvPr/>
        </p:nvSpPr>
        <p:spPr>
          <a:xfrm>
            <a:off x="1241668" y="645288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</a:t>
            </a:r>
            <a:r>
              <a:rPr lang="en-US" altLang="ko-KR" sz="2800" dirty="0">
                <a:solidFill>
                  <a:schemeClr val="accent1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Quality </a:t>
            </a:r>
            <a:r>
              <a:rPr lang="en-US" altLang="ko-KR" sz="2800" dirty="0">
                <a:solidFill>
                  <a:schemeClr val="bg1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EFCF1-9BE5-4363-9392-5596A643FE25}"/>
              </a:ext>
            </a:extLst>
          </p:cNvPr>
          <p:cNvSpPr txBox="1"/>
          <p:nvPr/>
        </p:nvSpPr>
        <p:spPr>
          <a:xfrm>
            <a:off x="6979238" y="1285085"/>
            <a:ext cx="39354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3322D4E3-BAC1-4497-B392-D1627C4CF725}"/>
              </a:ext>
            </a:extLst>
          </p:cNvPr>
          <p:cNvGrpSpPr/>
          <p:nvPr/>
        </p:nvGrpSpPr>
        <p:grpSpPr>
          <a:xfrm>
            <a:off x="1277274" y="2181148"/>
            <a:ext cx="4749740" cy="3014007"/>
            <a:chOff x="656084" y="3396711"/>
            <a:chExt cx="3746765" cy="30140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743592-915F-4957-A528-FDC739938E1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732D14-9706-407F-97C5-15CFB5B28A8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1F799FF-9F7D-41EA-AC4A-3F06949100B1}"/>
              </a:ext>
            </a:extLst>
          </p:cNvPr>
          <p:cNvGrpSpPr/>
          <p:nvPr/>
        </p:nvGrpSpPr>
        <p:grpSpPr>
          <a:xfrm>
            <a:off x="6164987" y="2181148"/>
            <a:ext cx="4749740" cy="3014007"/>
            <a:chOff x="5537176" y="3396711"/>
            <a:chExt cx="3746765" cy="3014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FD08B9-32CC-4392-B064-312B8B3F44D7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4637DC-0DEB-4FCB-8854-488433CC37D0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44389A-6FF3-48DE-A159-C5BF6F7119AE}"/>
              </a:ext>
            </a:extLst>
          </p:cNvPr>
          <p:cNvGrpSpPr/>
          <p:nvPr/>
        </p:nvGrpSpPr>
        <p:grpSpPr>
          <a:xfrm>
            <a:off x="4519746" y="1700508"/>
            <a:ext cx="7380000" cy="73891"/>
            <a:chOff x="0" y="0"/>
            <a:chExt cx="10600107" cy="3256589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25E2EE92-4213-4FC4-8258-72ACE1502ACF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665ACC6-4B56-4891-8B35-0424754F6199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D466E6B-7DFB-4EB8-86C4-DAD23A793412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476A1440-3B1D-45B3-9439-B843704AB7C7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5F42CCD7-86AC-43B8-A5CB-00786DE9516F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A6F821-9928-49ED-BA8E-CF17ECA19450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095999" y="2686580"/>
            <a:ext cx="6096001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212037" y="5898714"/>
              <a:ext cx="1197996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1503C90-AEC6-4437-8B47-00286FDE4D7D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CD05703-B169-4126-B3FB-318E480F191D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BE72E9F-BEBE-4A53-852B-5382FD904840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AAC35F4-FEFC-4E81-AE95-F1F7C03B9216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0D9136B-D20D-40D7-9DB3-1E415D8BFC5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3AA1DED-C7CC-4FBD-89E5-51AD90F37155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DAFD7209-92C8-4EAA-8EBD-7B71E9D4575F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1379EF8-CF2F-426C-9731-32CB4EEC308E}"/>
              </a:ext>
            </a:extLst>
          </p:cNvPr>
          <p:cNvGrpSpPr/>
          <p:nvPr/>
        </p:nvGrpSpPr>
        <p:grpSpPr>
          <a:xfrm>
            <a:off x="304741" y="982022"/>
            <a:ext cx="2587035" cy="2882733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49AB51C3-DBE9-4102-886A-770C2F63699E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6F115D7B-4CFF-4CED-A778-83BD5B96A57C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9078E1D8-0131-41CC-8EDA-F1F7C8372BA9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8BABAB84-DC5A-40E7-8E40-66097636FF9B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2DD50490-F8C4-4E4D-B894-0CABE56823AA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5182053A-707D-4A3C-A1C4-34DC8DEB408D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83F1C3DA-3E1F-4077-BE3B-D7E50F9DA505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0728A638-1211-4951-B5AB-A79511566723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464757EF-7720-4F5B-AABC-D63B6D47B041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1E3F02E9-93FB-4D6D-9562-063B2878562F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1D0298B1-6188-4711-BBEB-752BC09F775A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55FD2EBB-648C-48CC-BEE4-223159B95093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5DE29DBF-B5A6-4E15-9DC5-6F93C0D51F21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62C5D06E-A1A7-4EB0-9885-735E406D053B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043424F1-2F6A-44A1-ABE1-2714FC6D45AE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6DD209E0-A0FC-4262-9CF3-390691551A0F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871C5978-3CC3-490E-90DE-5BDA5EB14AAF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670C4D48-1D88-4877-9361-B973254178AC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9256E224-872A-47C5-9880-626FD227489B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8796EC1B-92C7-402E-99D9-29CA78318A1E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CCEBFF9B-897D-4A0E-A761-F9B8B395187B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E6549D35-6888-4C04-BF26-535782194E2A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66CD59B5-2404-41C0-8CFC-AAE5847A1920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4776CE9E-E5A0-489C-8FD7-6D815CF3FE01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FD6978D5-C6BD-45A0-A75B-59A49C00669F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ED4BDAF-CF8B-468B-8DEF-44E3BE79AEB0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84D92F72-5228-4682-ABF6-3CDFCCD8E737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06C05A96-F0DC-4252-9A19-A76011118D53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F3D5B940-B435-4955-9E35-3D0C3E0255E2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DCD4CFEA-C432-4CC7-8C04-947B983C431B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03" name="Graphic 27">
            <a:extLst>
              <a:ext uri="{FF2B5EF4-FFF2-40B4-BE49-F238E27FC236}">
                <a16:creationId xmlns:a16="http://schemas.microsoft.com/office/drawing/2014/main" id="{5897D38C-54E0-471E-9898-4FCC710D2E3E}"/>
              </a:ext>
            </a:extLst>
          </p:cNvPr>
          <p:cNvGrpSpPr/>
          <p:nvPr/>
        </p:nvGrpSpPr>
        <p:grpSpPr>
          <a:xfrm>
            <a:off x="5096950" y="2634891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" name="Freeform: Shape 177">
              <a:extLst>
                <a:ext uri="{FF2B5EF4-FFF2-40B4-BE49-F238E27FC236}">
                  <a16:creationId xmlns:a16="http://schemas.microsoft.com/office/drawing/2014/main" id="{0A753DC4-F6F8-421D-A4C4-0C5F528E9D39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78">
              <a:extLst>
                <a:ext uri="{FF2B5EF4-FFF2-40B4-BE49-F238E27FC236}">
                  <a16:creationId xmlns:a16="http://schemas.microsoft.com/office/drawing/2014/main" id="{A4EF54CC-3007-489D-82EB-CF1FBB0DF975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79">
              <a:extLst>
                <a:ext uri="{FF2B5EF4-FFF2-40B4-BE49-F238E27FC236}">
                  <a16:creationId xmlns:a16="http://schemas.microsoft.com/office/drawing/2014/main" id="{F4BCA9DA-BC62-43EE-80AA-C70728B90026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80">
              <a:extLst>
                <a:ext uri="{FF2B5EF4-FFF2-40B4-BE49-F238E27FC236}">
                  <a16:creationId xmlns:a16="http://schemas.microsoft.com/office/drawing/2014/main" id="{D397AF7A-F536-4CB1-A5B0-F9686117117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81">
              <a:extLst>
                <a:ext uri="{FF2B5EF4-FFF2-40B4-BE49-F238E27FC236}">
                  <a16:creationId xmlns:a16="http://schemas.microsoft.com/office/drawing/2014/main" id="{AA02EE52-FF3D-46BF-821F-E3AA2C2D8C46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82">
              <a:extLst>
                <a:ext uri="{FF2B5EF4-FFF2-40B4-BE49-F238E27FC236}">
                  <a16:creationId xmlns:a16="http://schemas.microsoft.com/office/drawing/2014/main" id="{798EEAED-217C-4F20-8594-D9725C9A0B44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83">
              <a:extLst>
                <a:ext uri="{FF2B5EF4-FFF2-40B4-BE49-F238E27FC236}">
                  <a16:creationId xmlns:a16="http://schemas.microsoft.com/office/drawing/2014/main" id="{662A30C8-E467-4087-813B-DE488FED7D9E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84">
              <a:extLst>
                <a:ext uri="{FF2B5EF4-FFF2-40B4-BE49-F238E27FC236}">
                  <a16:creationId xmlns:a16="http://schemas.microsoft.com/office/drawing/2014/main" id="{BBEF6FE0-CD76-4342-B565-2354BA321E60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85">
              <a:extLst>
                <a:ext uri="{FF2B5EF4-FFF2-40B4-BE49-F238E27FC236}">
                  <a16:creationId xmlns:a16="http://schemas.microsoft.com/office/drawing/2014/main" id="{3347C6B6-9D7A-4325-8AED-98159E210CCF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86">
              <a:extLst>
                <a:ext uri="{FF2B5EF4-FFF2-40B4-BE49-F238E27FC236}">
                  <a16:creationId xmlns:a16="http://schemas.microsoft.com/office/drawing/2014/main" id="{8C2EFE63-BED6-4AA2-A6B0-8CB166088DF6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87">
              <a:extLst>
                <a:ext uri="{FF2B5EF4-FFF2-40B4-BE49-F238E27FC236}">
                  <a16:creationId xmlns:a16="http://schemas.microsoft.com/office/drawing/2014/main" id="{D7C46032-1BAF-4290-8975-213B9B892439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88">
              <a:extLst>
                <a:ext uri="{FF2B5EF4-FFF2-40B4-BE49-F238E27FC236}">
                  <a16:creationId xmlns:a16="http://schemas.microsoft.com/office/drawing/2014/main" id="{7373B9F8-58D5-4211-9CF7-DC8EEFCB0D2D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2057D99-AE03-41E7-A7AB-490DCE015C84}"/>
              </a:ext>
            </a:extLst>
          </p:cNvPr>
          <p:cNvGrpSpPr/>
          <p:nvPr/>
        </p:nvGrpSpPr>
        <p:grpSpPr>
          <a:xfrm>
            <a:off x="29450" y="4084569"/>
            <a:ext cx="3013399" cy="2689010"/>
            <a:chOff x="3524135" y="1589699"/>
            <a:chExt cx="5171984" cy="4615227"/>
          </a:xfrm>
          <a:scene3d>
            <a:camera prst="isometricTopUp"/>
            <a:lightRig rig="threePt" dir="t"/>
          </a:scene3d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27AB575-856D-4956-BEBD-E610417D771C}"/>
                </a:ext>
              </a:extLst>
            </p:cNvPr>
            <p:cNvSpPr/>
            <p:nvPr/>
          </p:nvSpPr>
          <p:spPr>
            <a:xfrm>
              <a:off x="4171227" y="1949024"/>
              <a:ext cx="3072092" cy="1965153"/>
            </a:xfrm>
            <a:custGeom>
              <a:avLst/>
              <a:gdLst>
                <a:gd name="connsiteX0" fmla="*/ 4438190 w 4563938"/>
                <a:gd name="connsiteY0" fmla="*/ 1399527 h 2919456"/>
                <a:gd name="connsiteX1" fmla="*/ 4272931 w 4563938"/>
                <a:gd name="connsiteY1" fmla="*/ 1359522 h 2919456"/>
                <a:gd name="connsiteX2" fmla="*/ 3957381 w 4563938"/>
                <a:gd name="connsiteY2" fmla="*/ 1428170 h 2919456"/>
                <a:gd name="connsiteX3" fmla="*/ 3916220 w 4563938"/>
                <a:gd name="connsiteY3" fmla="*/ 1439668 h 2919456"/>
                <a:gd name="connsiteX4" fmla="*/ 3705785 w 4563938"/>
                <a:gd name="connsiteY4" fmla="*/ 1418577 h 2919456"/>
                <a:gd name="connsiteX5" fmla="*/ 3574681 w 4563938"/>
                <a:gd name="connsiteY5" fmla="*/ 1238283 h 2919456"/>
                <a:gd name="connsiteX6" fmla="*/ 3579851 w 4563938"/>
                <a:gd name="connsiteY6" fmla="*/ 1187052 h 2919456"/>
                <a:gd name="connsiteX7" fmla="*/ 3700410 w 4563938"/>
                <a:gd name="connsiteY7" fmla="*/ 895383 h 2919456"/>
                <a:gd name="connsiteX8" fmla="*/ 3856076 w 4563938"/>
                <a:gd name="connsiteY8" fmla="*/ 644263 h 2919456"/>
                <a:gd name="connsiteX9" fmla="*/ 3936494 w 4563938"/>
                <a:gd name="connsiteY9" fmla="*/ 520233 h 2919456"/>
                <a:gd name="connsiteX10" fmla="*/ 4005619 w 4563938"/>
                <a:gd name="connsiteY10" fmla="*/ 412533 h 2919456"/>
                <a:gd name="connsiteX11" fmla="*/ 3353088 w 4563938"/>
                <a:gd name="connsiteY11" fmla="*/ 234960 h 2919456"/>
                <a:gd name="connsiteX12" fmla="*/ 2918544 w 4563938"/>
                <a:gd name="connsiteY12" fmla="*/ 452334 h 2919456"/>
                <a:gd name="connsiteX13" fmla="*/ 2925007 w 4563938"/>
                <a:gd name="connsiteY13" fmla="*/ 715156 h 2919456"/>
                <a:gd name="connsiteX14" fmla="*/ 2920109 w 4563938"/>
                <a:gd name="connsiteY14" fmla="*/ 901710 h 2919456"/>
                <a:gd name="connsiteX15" fmla="*/ 2425489 w 4563938"/>
                <a:gd name="connsiteY15" fmla="*/ 1201747 h 2919456"/>
                <a:gd name="connsiteX16" fmla="*/ 2180493 w 4563938"/>
                <a:gd name="connsiteY16" fmla="*/ 1038870 h 2919456"/>
                <a:gd name="connsiteX17" fmla="*/ 2247780 w 4563938"/>
                <a:gd name="connsiteY17" fmla="*/ 714339 h 2919456"/>
                <a:gd name="connsiteX18" fmla="*/ 2378477 w 4563938"/>
                <a:gd name="connsiteY18" fmla="*/ 601536 h 2919456"/>
                <a:gd name="connsiteX19" fmla="*/ 2530944 w 4563938"/>
                <a:gd name="connsiteY19" fmla="*/ 515199 h 2919456"/>
                <a:gd name="connsiteX20" fmla="*/ 2481142 w 4563938"/>
                <a:gd name="connsiteY20" fmla="*/ 176109 h 2919456"/>
                <a:gd name="connsiteX21" fmla="*/ 2278940 w 4563938"/>
                <a:gd name="connsiteY21" fmla="*/ 89704 h 2919456"/>
                <a:gd name="connsiteX22" fmla="*/ 1534085 w 4563938"/>
                <a:gd name="connsiteY22" fmla="*/ 32 h 2919456"/>
                <a:gd name="connsiteX23" fmla="*/ 1516124 w 4563938"/>
                <a:gd name="connsiteY23" fmla="*/ 17177 h 2919456"/>
                <a:gd name="connsiteX24" fmla="*/ 1295824 w 4563938"/>
                <a:gd name="connsiteY24" fmla="*/ 710189 h 2919456"/>
                <a:gd name="connsiteX25" fmla="*/ 1159276 w 4563938"/>
                <a:gd name="connsiteY25" fmla="*/ 850479 h 2919456"/>
                <a:gd name="connsiteX26" fmla="*/ 791339 w 4563938"/>
                <a:gd name="connsiteY26" fmla="*/ 800949 h 2919456"/>
                <a:gd name="connsiteX27" fmla="*/ 719494 w 4563938"/>
                <a:gd name="connsiteY27" fmla="*/ 695766 h 2919456"/>
                <a:gd name="connsiteX28" fmla="*/ 281820 w 4563938"/>
                <a:gd name="connsiteY28" fmla="*/ 675899 h 2919456"/>
                <a:gd name="connsiteX29" fmla="*/ 14099 w 4563938"/>
                <a:gd name="connsiteY29" fmla="*/ 993422 h 2919456"/>
                <a:gd name="connsiteX30" fmla="*/ 85333 w 4563938"/>
                <a:gd name="connsiteY30" fmla="*/ 1269171 h 2919456"/>
                <a:gd name="connsiteX31" fmla="*/ 221268 w 4563938"/>
                <a:gd name="connsiteY31" fmla="*/ 1317884 h 2919456"/>
                <a:gd name="connsiteX32" fmla="*/ 428301 w 4563938"/>
                <a:gd name="connsiteY32" fmla="*/ 1291758 h 2919456"/>
                <a:gd name="connsiteX33" fmla="*/ 611249 w 4563938"/>
                <a:gd name="connsiteY33" fmla="*/ 1261483 h 2919456"/>
                <a:gd name="connsiteX34" fmla="*/ 755212 w 4563938"/>
                <a:gd name="connsiteY34" fmla="*/ 1416060 h 2919456"/>
                <a:gd name="connsiteX35" fmla="*/ 732965 w 4563938"/>
                <a:gd name="connsiteY35" fmla="*/ 1509881 h 2919456"/>
                <a:gd name="connsiteX36" fmla="*/ 543145 w 4563938"/>
                <a:gd name="connsiteY36" fmla="*/ 1895916 h 2919456"/>
                <a:gd name="connsiteX37" fmla="*/ 336385 w 4563938"/>
                <a:gd name="connsiteY37" fmla="*/ 2297735 h 2919456"/>
                <a:gd name="connsiteX38" fmla="*/ 364415 w 4563938"/>
                <a:gd name="connsiteY38" fmla="*/ 2302769 h 2919456"/>
                <a:gd name="connsiteX39" fmla="*/ 368565 w 4563938"/>
                <a:gd name="connsiteY39" fmla="*/ 2307396 h 2919456"/>
                <a:gd name="connsiteX40" fmla="*/ 370538 w 4563938"/>
                <a:gd name="connsiteY40" fmla="*/ 2308348 h 2919456"/>
                <a:gd name="connsiteX41" fmla="*/ 372648 w 4563938"/>
                <a:gd name="connsiteY41" fmla="*/ 2309165 h 2919456"/>
                <a:gd name="connsiteX42" fmla="*/ 372920 w 4563938"/>
                <a:gd name="connsiteY42" fmla="*/ 2309301 h 2919456"/>
                <a:gd name="connsiteX43" fmla="*/ 375437 w 4563938"/>
                <a:gd name="connsiteY43" fmla="*/ 2310117 h 2919456"/>
                <a:gd name="connsiteX44" fmla="*/ 375777 w 4563938"/>
                <a:gd name="connsiteY44" fmla="*/ 2310253 h 2919456"/>
                <a:gd name="connsiteX45" fmla="*/ 379111 w 4563938"/>
                <a:gd name="connsiteY45" fmla="*/ 2311138 h 2919456"/>
                <a:gd name="connsiteX46" fmla="*/ 797599 w 4563938"/>
                <a:gd name="connsiteY46" fmla="*/ 2416661 h 2919456"/>
                <a:gd name="connsiteX47" fmla="*/ 1216903 w 4563938"/>
                <a:gd name="connsiteY47" fmla="*/ 2508918 h 2919456"/>
                <a:gd name="connsiteX48" fmla="*/ 1462852 w 4563938"/>
                <a:gd name="connsiteY48" fmla="*/ 2456598 h 2919456"/>
                <a:gd name="connsiteX49" fmla="*/ 1510817 w 4563938"/>
                <a:gd name="connsiteY49" fmla="*/ 2319030 h 2919456"/>
                <a:gd name="connsiteX50" fmla="*/ 1483058 w 4563938"/>
                <a:gd name="connsiteY50" fmla="*/ 1982593 h 2919456"/>
                <a:gd name="connsiteX51" fmla="*/ 1648657 w 4563938"/>
                <a:gd name="connsiteY51" fmla="*/ 1723173 h 2919456"/>
                <a:gd name="connsiteX52" fmla="*/ 2083814 w 4563938"/>
                <a:gd name="connsiteY52" fmla="*/ 1639489 h 2919456"/>
                <a:gd name="connsiteX53" fmla="*/ 2303773 w 4563938"/>
                <a:gd name="connsiteY53" fmla="*/ 1759164 h 2919456"/>
                <a:gd name="connsiteX54" fmla="*/ 2351194 w 4563938"/>
                <a:gd name="connsiteY54" fmla="*/ 1931770 h 2919456"/>
                <a:gd name="connsiteX55" fmla="*/ 2312414 w 4563938"/>
                <a:gd name="connsiteY55" fmla="*/ 2051990 h 2919456"/>
                <a:gd name="connsiteX56" fmla="*/ 2077486 w 4563938"/>
                <a:gd name="connsiteY56" fmla="*/ 2310797 h 2919456"/>
                <a:gd name="connsiteX57" fmla="*/ 1994415 w 4563938"/>
                <a:gd name="connsiteY57" fmla="*/ 2354953 h 2919456"/>
                <a:gd name="connsiteX58" fmla="*/ 1836776 w 4563938"/>
                <a:gd name="connsiteY58" fmla="*/ 2468776 h 2919456"/>
                <a:gd name="connsiteX59" fmla="*/ 1820379 w 4563938"/>
                <a:gd name="connsiteY59" fmla="*/ 2612876 h 2919456"/>
                <a:gd name="connsiteX60" fmla="*/ 1962438 w 4563938"/>
                <a:gd name="connsiteY60" fmla="*/ 2757044 h 2919456"/>
                <a:gd name="connsiteX61" fmla="*/ 2437668 w 4563938"/>
                <a:gd name="connsiteY61" fmla="*/ 2915975 h 2919456"/>
                <a:gd name="connsiteX62" fmla="*/ 2864388 w 4563938"/>
                <a:gd name="connsiteY62" fmla="*/ 2910396 h 2919456"/>
                <a:gd name="connsiteX63" fmla="*/ 2898405 w 4563938"/>
                <a:gd name="connsiteY63" fmla="*/ 2862771 h 2919456"/>
                <a:gd name="connsiteX64" fmla="*/ 3111630 w 4563938"/>
                <a:gd name="connsiteY64" fmla="*/ 2375636 h 2919456"/>
                <a:gd name="connsiteX65" fmla="*/ 3194565 w 4563938"/>
                <a:gd name="connsiteY65" fmla="*/ 2025456 h 2919456"/>
                <a:gd name="connsiteX66" fmla="*/ 3330160 w 4563938"/>
                <a:gd name="connsiteY66" fmla="*/ 1792705 h 2919456"/>
                <a:gd name="connsiteX67" fmla="*/ 3567536 w 4563938"/>
                <a:gd name="connsiteY67" fmla="*/ 1699224 h 2919456"/>
                <a:gd name="connsiteX68" fmla="*/ 3778583 w 4563938"/>
                <a:gd name="connsiteY68" fmla="*/ 1733378 h 2919456"/>
                <a:gd name="connsiteX69" fmla="*/ 3833896 w 4563938"/>
                <a:gd name="connsiteY69" fmla="*/ 1785086 h 2919456"/>
                <a:gd name="connsiteX70" fmla="*/ 3918057 w 4563938"/>
                <a:gd name="connsiteY70" fmla="*/ 1894759 h 2919456"/>
                <a:gd name="connsiteX71" fmla="*/ 4108625 w 4563938"/>
                <a:gd name="connsiteY71" fmla="*/ 1983001 h 2919456"/>
                <a:gd name="connsiteX72" fmla="*/ 4552150 w 4563938"/>
                <a:gd name="connsiteY72" fmla="*/ 1666908 h 2919456"/>
                <a:gd name="connsiteX73" fmla="*/ 4438190 w 4563938"/>
                <a:gd name="connsiteY73" fmla="*/ 1399527 h 29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63938" h="2919456">
                  <a:moveTo>
                    <a:pt x="4438190" y="1399527"/>
                  </a:moveTo>
                  <a:cubicBezTo>
                    <a:pt x="4386279" y="1373946"/>
                    <a:pt x="4330762" y="1360203"/>
                    <a:pt x="4272931" y="1359522"/>
                  </a:cubicBezTo>
                  <a:cubicBezTo>
                    <a:pt x="4162645" y="1358161"/>
                    <a:pt x="4058142" y="1385172"/>
                    <a:pt x="3957381" y="1428170"/>
                  </a:cubicBezTo>
                  <a:cubicBezTo>
                    <a:pt x="3944046" y="1433885"/>
                    <a:pt x="3930507" y="1438648"/>
                    <a:pt x="3916220" y="1439668"/>
                  </a:cubicBezTo>
                  <a:cubicBezTo>
                    <a:pt x="3844918" y="1444771"/>
                    <a:pt x="3774297" y="1438171"/>
                    <a:pt x="3705785" y="1418577"/>
                  </a:cubicBezTo>
                  <a:cubicBezTo>
                    <a:pt x="3617203" y="1393268"/>
                    <a:pt x="3572775" y="1330403"/>
                    <a:pt x="3574681" y="1238283"/>
                  </a:cubicBezTo>
                  <a:cubicBezTo>
                    <a:pt x="3575021" y="1221138"/>
                    <a:pt x="3576858" y="1203924"/>
                    <a:pt x="3579851" y="1187052"/>
                  </a:cubicBezTo>
                  <a:cubicBezTo>
                    <a:pt x="3598833" y="1081120"/>
                    <a:pt x="3646730" y="986959"/>
                    <a:pt x="3700410" y="895383"/>
                  </a:cubicBezTo>
                  <a:cubicBezTo>
                    <a:pt x="3750213" y="810406"/>
                    <a:pt x="3802736" y="727062"/>
                    <a:pt x="3856076" y="644263"/>
                  </a:cubicBezTo>
                  <a:cubicBezTo>
                    <a:pt x="3882746" y="602829"/>
                    <a:pt x="3909620" y="561531"/>
                    <a:pt x="3936494" y="520233"/>
                  </a:cubicBezTo>
                  <a:cubicBezTo>
                    <a:pt x="3943026" y="510232"/>
                    <a:pt x="3999087" y="411104"/>
                    <a:pt x="4005619" y="412533"/>
                  </a:cubicBezTo>
                  <a:cubicBezTo>
                    <a:pt x="3784911" y="365112"/>
                    <a:pt x="3566176" y="309119"/>
                    <a:pt x="3353088" y="234960"/>
                  </a:cubicBezTo>
                  <a:cubicBezTo>
                    <a:pt x="3177488" y="173864"/>
                    <a:pt x="2977327" y="279591"/>
                    <a:pt x="2918544" y="452334"/>
                  </a:cubicBezTo>
                  <a:cubicBezTo>
                    <a:pt x="2888336" y="541121"/>
                    <a:pt x="2894800" y="628478"/>
                    <a:pt x="2925007" y="715156"/>
                  </a:cubicBezTo>
                  <a:cubicBezTo>
                    <a:pt x="2946983" y="778225"/>
                    <a:pt x="2944261" y="840137"/>
                    <a:pt x="2920109" y="901710"/>
                  </a:cubicBezTo>
                  <a:cubicBezTo>
                    <a:pt x="2847855" y="1085883"/>
                    <a:pt x="2625446" y="1220729"/>
                    <a:pt x="2425489" y="1201747"/>
                  </a:cubicBezTo>
                  <a:cubicBezTo>
                    <a:pt x="2319013" y="1191610"/>
                    <a:pt x="2222539" y="1142965"/>
                    <a:pt x="2180493" y="1038870"/>
                  </a:cubicBezTo>
                  <a:cubicBezTo>
                    <a:pt x="2135249" y="926883"/>
                    <a:pt x="2174982" y="804691"/>
                    <a:pt x="2247780" y="714339"/>
                  </a:cubicBezTo>
                  <a:cubicBezTo>
                    <a:pt x="2283975" y="669368"/>
                    <a:pt x="2328538" y="630656"/>
                    <a:pt x="2378477" y="601536"/>
                  </a:cubicBezTo>
                  <a:cubicBezTo>
                    <a:pt x="2428347" y="572417"/>
                    <a:pt x="2490667" y="558538"/>
                    <a:pt x="2530944" y="515199"/>
                  </a:cubicBezTo>
                  <a:cubicBezTo>
                    <a:pt x="2628032" y="410764"/>
                    <a:pt x="2588707" y="254214"/>
                    <a:pt x="2481142" y="176109"/>
                  </a:cubicBezTo>
                  <a:cubicBezTo>
                    <a:pt x="2420386" y="132022"/>
                    <a:pt x="2350446" y="108345"/>
                    <a:pt x="2278940" y="89704"/>
                  </a:cubicBezTo>
                  <a:cubicBezTo>
                    <a:pt x="2034760" y="26090"/>
                    <a:pt x="1784865" y="9285"/>
                    <a:pt x="1534085" y="32"/>
                  </a:cubicBezTo>
                  <a:cubicBezTo>
                    <a:pt x="1520138" y="-512"/>
                    <a:pt x="1518029" y="5815"/>
                    <a:pt x="1516124" y="17177"/>
                  </a:cubicBezTo>
                  <a:cubicBezTo>
                    <a:pt x="1476391" y="258908"/>
                    <a:pt x="1399647" y="488869"/>
                    <a:pt x="1295824" y="710189"/>
                  </a:cubicBezTo>
                  <a:cubicBezTo>
                    <a:pt x="1266569" y="772510"/>
                    <a:pt x="1222482" y="821496"/>
                    <a:pt x="1159276" y="850479"/>
                  </a:cubicBezTo>
                  <a:cubicBezTo>
                    <a:pt x="1050283" y="900417"/>
                    <a:pt x="874819" y="898852"/>
                    <a:pt x="791339" y="800949"/>
                  </a:cubicBezTo>
                  <a:cubicBezTo>
                    <a:pt x="763785" y="768632"/>
                    <a:pt x="746640" y="728491"/>
                    <a:pt x="719494" y="695766"/>
                  </a:cubicBezTo>
                  <a:cubicBezTo>
                    <a:pt x="615671" y="570580"/>
                    <a:pt x="407958" y="609020"/>
                    <a:pt x="281820" y="675899"/>
                  </a:cubicBezTo>
                  <a:cubicBezTo>
                    <a:pt x="157859" y="741622"/>
                    <a:pt x="54376" y="857895"/>
                    <a:pt x="14099" y="993422"/>
                  </a:cubicBezTo>
                  <a:cubicBezTo>
                    <a:pt x="-15292" y="1092142"/>
                    <a:pt x="-2025" y="1203720"/>
                    <a:pt x="85333" y="1269171"/>
                  </a:cubicBezTo>
                  <a:cubicBezTo>
                    <a:pt x="124317" y="1298426"/>
                    <a:pt x="172759" y="1313258"/>
                    <a:pt x="221268" y="1317884"/>
                  </a:cubicBezTo>
                  <a:cubicBezTo>
                    <a:pt x="292161" y="1324688"/>
                    <a:pt x="360945" y="1312918"/>
                    <a:pt x="428301" y="1291758"/>
                  </a:cubicBezTo>
                  <a:cubicBezTo>
                    <a:pt x="487764" y="1273049"/>
                    <a:pt x="547771" y="1256584"/>
                    <a:pt x="611249" y="1261483"/>
                  </a:cubicBezTo>
                  <a:cubicBezTo>
                    <a:pt x="697654" y="1268150"/>
                    <a:pt x="760995" y="1326117"/>
                    <a:pt x="755212" y="1416060"/>
                  </a:cubicBezTo>
                  <a:cubicBezTo>
                    <a:pt x="753171" y="1448241"/>
                    <a:pt x="743782" y="1479469"/>
                    <a:pt x="732965" y="1509881"/>
                  </a:cubicBezTo>
                  <a:cubicBezTo>
                    <a:pt x="685136" y="1643843"/>
                    <a:pt x="608051" y="1769573"/>
                    <a:pt x="543145" y="1895916"/>
                  </a:cubicBezTo>
                  <a:cubicBezTo>
                    <a:pt x="474293" y="2029946"/>
                    <a:pt x="405441" y="2163908"/>
                    <a:pt x="336385" y="2297735"/>
                  </a:cubicBezTo>
                  <a:cubicBezTo>
                    <a:pt x="336385" y="2297735"/>
                    <a:pt x="364415" y="2302769"/>
                    <a:pt x="364415" y="2302769"/>
                  </a:cubicBezTo>
                  <a:cubicBezTo>
                    <a:pt x="364891" y="2304538"/>
                    <a:pt x="366184" y="2306035"/>
                    <a:pt x="368565" y="2307396"/>
                  </a:cubicBezTo>
                  <a:cubicBezTo>
                    <a:pt x="369110" y="2307736"/>
                    <a:pt x="369722" y="2308008"/>
                    <a:pt x="370538" y="2308348"/>
                  </a:cubicBezTo>
                  <a:cubicBezTo>
                    <a:pt x="371151" y="2308620"/>
                    <a:pt x="371899" y="2308892"/>
                    <a:pt x="372648" y="2309165"/>
                  </a:cubicBezTo>
                  <a:cubicBezTo>
                    <a:pt x="372784" y="2309233"/>
                    <a:pt x="372852" y="2309233"/>
                    <a:pt x="372920" y="2309301"/>
                  </a:cubicBezTo>
                  <a:cubicBezTo>
                    <a:pt x="373668" y="2309573"/>
                    <a:pt x="374553" y="2309845"/>
                    <a:pt x="375437" y="2310117"/>
                  </a:cubicBezTo>
                  <a:cubicBezTo>
                    <a:pt x="375573" y="2310185"/>
                    <a:pt x="375641" y="2310185"/>
                    <a:pt x="375777" y="2310253"/>
                  </a:cubicBezTo>
                  <a:cubicBezTo>
                    <a:pt x="376798" y="2310525"/>
                    <a:pt x="377886" y="2310866"/>
                    <a:pt x="379111" y="2311138"/>
                  </a:cubicBezTo>
                  <a:cubicBezTo>
                    <a:pt x="518788" y="2345496"/>
                    <a:pt x="657853" y="2382575"/>
                    <a:pt x="797599" y="2416661"/>
                  </a:cubicBezTo>
                  <a:cubicBezTo>
                    <a:pt x="936664" y="2450543"/>
                    <a:pt x="1074980" y="2488711"/>
                    <a:pt x="1216903" y="2508918"/>
                  </a:cubicBezTo>
                  <a:cubicBezTo>
                    <a:pt x="1303988" y="2521300"/>
                    <a:pt x="1388557" y="2509258"/>
                    <a:pt x="1462852" y="2456598"/>
                  </a:cubicBezTo>
                  <a:cubicBezTo>
                    <a:pt x="1515375" y="2419383"/>
                    <a:pt x="1527962" y="2380806"/>
                    <a:pt x="1510817" y="2319030"/>
                  </a:cubicBezTo>
                  <a:cubicBezTo>
                    <a:pt x="1480201" y="2208676"/>
                    <a:pt x="1462308" y="2097165"/>
                    <a:pt x="1483058" y="1982593"/>
                  </a:cubicBezTo>
                  <a:cubicBezTo>
                    <a:pt x="1502789" y="1873532"/>
                    <a:pt x="1554292" y="1783589"/>
                    <a:pt x="1648657" y="1723173"/>
                  </a:cubicBezTo>
                  <a:cubicBezTo>
                    <a:pt x="1782075" y="1637720"/>
                    <a:pt x="1928556" y="1610642"/>
                    <a:pt x="2083814" y="1639489"/>
                  </a:cubicBezTo>
                  <a:cubicBezTo>
                    <a:pt x="2168995" y="1655341"/>
                    <a:pt x="2245603" y="1691741"/>
                    <a:pt x="2303773" y="1759164"/>
                  </a:cubicBezTo>
                  <a:cubicBezTo>
                    <a:pt x="2346772" y="1809034"/>
                    <a:pt x="2366366" y="1865912"/>
                    <a:pt x="2351194" y="1931770"/>
                  </a:cubicBezTo>
                  <a:cubicBezTo>
                    <a:pt x="2341669" y="1972864"/>
                    <a:pt x="2329423" y="2013277"/>
                    <a:pt x="2312414" y="2051990"/>
                  </a:cubicBezTo>
                  <a:cubicBezTo>
                    <a:pt x="2263020" y="2164453"/>
                    <a:pt x="2192127" y="2257321"/>
                    <a:pt x="2077486" y="2310797"/>
                  </a:cubicBezTo>
                  <a:cubicBezTo>
                    <a:pt x="2049116" y="2324065"/>
                    <a:pt x="2021833" y="2339781"/>
                    <a:pt x="1994415" y="2354953"/>
                  </a:cubicBezTo>
                  <a:cubicBezTo>
                    <a:pt x="1937265" y="2386521"/>
                    <a:pt x="1881952" y="2420743"/>
                    <a:pt x="1836776" y="2468776"/>
                  </a:cubicBezTo>
                  <a:cubicBezTo>
                    <a:pt x="1793097" y="2515245"/>
                    <a:pt x="1788062" y="2558516"/>
                    <a:pt x="1820379" y="2612876"/>
                  </a:cubicBezTo>
                  <a:cubicBezTo>
                    <a:pt x="1855826" y="2672543"/>
                    <a:pt x="1906377" y="2717787"/>
                    <a:pt x="1962438" y="2757044"/>
                  </a:cubicBezTo>
                  <a:cubicBezTo>
                    <a:pt x="2105041" y="2856920"/>
                    <a:pt x="2266422" y="2901143"/>
                    <a:pt x="2437668" y="2915975"/>
                  </a:cubicBezTo>
                  <a:cubicBezTo>
                    <a:pt x="2553872" y="2926045"/>
                    <a:pt x="2748455" y="2911145"/>
                    <a:pt x="2864388" y="2910396"/>
                  </a:cubicBezTo>
                  <a:cubicBezTo>
                    <a:pt x="2877995" y="2896789"/>
                    <a:pt x="2874185" y="2897946"/>
                    <a:pt x="2898405" y="2862771"/>
                  </a:cubicBezTo>
                  <a:cubicBezTo>
                    <a:pt x="3001275" y="2713297"/>
                    <a:pt x="3065229" y="2552460"/>
                    <a:pt x="3111630" y="2375636"/>
                  </a:cubicBezTo>
                  <a:cubicBezTo>
                    <a:pt x="3142109" y="2259567"/>
                    <a:pt x="3165309" y="2141797"/>
                    <a:pt x="3194565" y="2025456"/>
                  </a:cubicBezTo>
                  <a:cubicBezTo>
                    <a:pt x="3217357" y="1934832"/>
                    <a:pt x="3256886" y="1853870"/>
                    <a:pt x="3330160" y="1792705"/>
                  </a:cubicBezTo>
                  <a:cubicBezTo>
                    <a:pt x="3398876" y="1735351"/>
                    <a:pt x="3479431" y="1706028"/>
                    <a:pt x="3567536" y="1699224"/>
                  </a:cubicBezTo>
                  <a:cubicBezTo>
                    <a:pt x="3640063" y="1693645"/>
                    <a:pt x="3711840" y="1699701"/>
                    <a:pt x="3778583" y="1733378"/>
                  </a:cubicBezTo>
                  <a:cubicBezTo>
                    <a:pt x="3802124" y="1745217"/>
                    <a:pt x="3823215" y="1760184"/>
                    <a:pt x="3833896" y="1785086"/>
                  </a:cubicBezTo>
                  <a:cubicBezTo>
                    <a:pt x="3852743" y="1828901"/>
                    <a:pt x="3882746" y="1863939"/>
                    <a:pt x="3918057" y="1894759"/>
                  </a:cubicBezTo>
                  <a:cubicBezTo>
                    <a:pt x="3972893" y="1942520"/>
                    <a:pt x="4031880" y="1980348"/>
                    <a:pt x="4108625" y="1983001"/>
                  </a:cubicBezTo>
                  <a:cubicBezTo>
                    <a:pt x="4303615" y="1989737"/>
                    <a:pt x="4494864" y="1854278"/>
                    <a:pt x="4552150" y="1666908"/>
                  </a:cubicBezTo>
                  <a:cubicBezTo>
                    <a:pt x="4586712" y="1552744"/>
                    <a:pt x="4544257" y="1451779"/>
                    <a:pt x="4438190" y="1399527"/>
                  </a:cubicBezTo>
                  <a:close/>
                </a:path>
              </a:pathLst>
            </a:custGeom>
            <a:solidFill>
              <a:schemeClr val="accent2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6DBC24B2-299C-4AC5-AD7B-9543E85C2836}"/>
                </a:ext>
              </a:extLst>
            </p:cNvPr>
            <p:cNvSpPr/>
            <p:nvPr/>
          </p:nvSpPr>
          <p:spPr>
            <a:xfrm>
              <a:off x="5061878" y="3456616"/>
              <a:ext cx="3234678" cy="2748310"/>
            </a:xfrm>
            <a:custGeom>
              <a:avLst/>
              <a:gdLst>
                <a:gd name="connsiteX0" fmla="*/ 4802655 w 4805478"/>
                <a:gd name="connsiteY0" fmla="*/ 3026708 h 4082923"/>
                <a:gd name="connsiteX1" fmla="*/ 4677264 w 4805478"/>
                <a:gd name="connsiteY1" fmla="*/ 2777833 h 4082923"/>
                <a:gd name="connsiteX2" fmla="*/ 4372941 w 4805478"/>
                <a:gd name="connsiteY2" fmla="*/ 2674214 h 4082923"/>
                <a:gd name="connsiteX3" fmla="*/ 4018271 w 4805478"/>
                <a:gd name="connsiteY3" fmla="*/ 2765791 h 4082923"/>
                <a:gd name="connsiteX4" fmla="*/ 3831649 w 4805478"/>
                <a:gd name="connsiteY4" fmla="*/ 2637407 h 4082923"/>
                <a:gd name="connsiteX5" fmla="*/ 3845256 w 4805478"/>
                <a:gd name="connsiteY5" fmla="*/ 2417788 h 4082923"/>
                <a:gd name="connsiteX6" fmla="*/ 4278643 w 4805478"/>
                <a:gd name="connsiteY6" fmla="*/ 1359629 h 4082923"/>
                <a:gd name="connsiteX7" fmla="*/ 4311232 w 4805478"/>
                <a:gd name="connsiteY7" fmla="*/ 1284449 h 4082923"/>
                <a:gd name="connsiteX8" fmla="*/ 4267349 w 4805478"/>
                <a:gd name="connsiteY8" fmla="*/ 1303227 h 4082923"/>
                <a:gd name="connsiteX9" fmla="*/ 4267281 w 4805478"/>
                <a:gd name="connsiteY9" fmla="*/ 1300846 h 4082923"/>
                <a:gd name="connsiteX10" fmla="*/ 4266805 w 4805478"/>
                <a:gd name="connsiteY10" fmla="*/ 1298056 h 4082923"/>
                <a:gd name="connsiteX11" fmla="*/ 4172575 w 4805478"/>
                <a:gd name="connsiteY11" fmla="*/ 1309010 h 4082923"/>
                <a:gd name="connsiteX12" fmla="*/ 3855665 w 4805478"/>
                <a:gd name="connsiteY12" fmla="*/ 1307037 h 4082923"/>
                <a:gd name="connsiteX13" fmla="*/ 3363427 w 4805478"/>
                <a:gd name="connsiteY13" fmla="*/ 1174299 h 4082923"/>
                <a:gd name="connsiteX14" fmla="*/ 3152312 w 4805478"/>
                <a:gd name="connsiteY14" fmla="*/ 1046596 h 4082923"/>
                <a:gd name="connsiteX15" fmla="*/ 3097611 w 4805478"/>
                <a:gd name="connsiteY15" fmla="*/ 924540 h 4082923"/>
                <a:gd name="connsiteX16" fmla="*/ 3197216 w 4805478"/>
                <a:gd name="connsiteY16" fmla="*/ 735605 h 4082923"/>
                <a:gd name="connsiteX17" fmla="*/ 3389757 w 4805478"/>
                <a:gd name="connsiteY17" fmla="*/ 619332 h 4082923"/>
                <a:gd name="connsiteX18" fmla="*/ 3557192 w 4805478"/>
                <a:gd name="connsiteY18" fmla="*/ 482988 h 4082923"/>
                <a:gd name="connsiteX19" fmla="*/ 3560050 w 4805478"/>
                <a:gd name="connsiteY19" fmla="*/ 112466 h 4082923"/>
                <a:gd name="connsiteX20" fmla="*/ 3455683 w 4805478"/>
                <a:gd name="connsiteY20" fmla="*/ 26537 h 4082923"/>
                <a:gd name="connsiteX21" fmla="*/ 3328116 w 4805478"/>
                <a:gd name="connsiteY21" fmla="*/ 1023 h 4082923"/>
                <a:gd name="connsiteX22" fmla="*/ 3102578 w 4805478"/>
                <a:gd name="connsiteY22" fmla="*/ 21910 h 4082923"/>
                <a:gd name="connsiteX23" fmla="*/ 2877584 w 4805478"/>
                <a:gd name="connsiteY23" fmla="*/ 170160 h 4082923"/>
                <a:gd name="connsiteX24" fmla="*/ 2790294 w 4805478"/>
                <a:gd name="connsiteY24" fmla="*/ 586266 h 4082923"/>
                <a:gd name="connsiteX25" fmla="*/ 2805398 w 4805478"/>
                <a:gd name="connsiteY25" fmla="*/ 711520 h 4082923"/>
                <a:gd name="connsiteX26" fmla="*/ 2708107 w 4805478"/>
                <a:gd name="connsiteY26" fmla="*/ 858750 h 4082923"/>
                <a:gd name="connsiteX27" fmla="*/ 2432970 w 4805478"/>
                <a:gd name="connsiteY27" fmla="*/ 853851 h 4082923"/>
                <a:gd name="connsiteX28" fmla="*/ 1842420 w 4805478"/>
                <a:gd name="connsiteY28" fmla="*/ 682605 h 4082923"/>
                <a:gd name="connsiteX29" fmla="*/ 1534219 w 4805478"/>
                <a:gd name="connsiteY29" fmla="*/ 670631 h 4082923"/>
                <a:gd name="connsiteX30" fmla="*/ 1413727 w 4805478"/>
                <a:gd name="connsiteY30" fmla="*/ 912362 h 4082923"/>
                <a:gd name="connsiteX31" fmla="*/ 1224248 w 4805478"/>
                <a:gd name="connsiteY31" fmla="*/ 1480324 h 4082923"/>
                <a:gd name="connsiteX32" fmla="*/ 1163424 w 4805478"/>
                <a:gd name="connsiteY32" fmla="*/ 1616395 h 4082923"/>
                <a:gd name="connsiteX33" fmla="*/ 916182 w 4805478"/>
                <a:gd name="connsiteY33" fmla="*/ 1777368 h 4082923"/>
                <a:gd name="connsiteX34" fmla="*/ 727043 w 4805478"/>
                <a:gd name="connsiteY34" fmla="*/ 1703209 h 4082923"/>
                <a:gd name="connsiteX35" fmla="*/ 663293 w 4805478"/>
                <a:gd name="connsiteY35" fmla="*/ 1609388 h 4082923"/>
                <a:gd name="connsiteX36" fmla="*/ 522868 w 4805478"/>
                <a:gd name="connsiteY36" fmla="*/ 1491754 h 4082923"/>
                <a:gd name="connsiteX37" fmla="*/ 220721 w 4805478"/>
                <a:gd name="connsiteY37" fmla="*/ 1516927 h 4082923"/>
                <a:gd name="connsiteX38" fmla="*/ 26003 w 4805478"/>
                <a:gd name="connsiteY38" fmla="*/ 1754031 h 4082923"/>
                <a:gd name="connsiteX39" fmla="*/ 7157 w 4805478"/>
                <a:gd name="connsiteY39" fmla="*/ 1944872 h 4082923"/>
                <a:gd name="connsiteX40" fmla="*/ 195276 w 4805478"/>
                <a:gd name="connsiteY40" fmla="*/ 2090128 h 4082923"/>
                <a:gd name="connsiteX41" fmla="*/ 447824 w 4805478"/>
                <a:gd name="connsiteY41" fmla="*/ 2075500 h 4082923"/>
                <a:gd name="connsiteX42" fmla="*/ 670233 w 4805478"/>
                <a:gd name="connsiteY42" fmla="*/ 2073255 h 4082923"/>
                <a:gd name="connsiteX43" fmla="*/ 697379 w 4805478"/>
                <a:gd name="connsiteY43" fmla="*/ 2636999 h 4082923"/>
                <a:gd name="connsiteX44" fmla="*/ 319169 w 4805478"/>
                <a:gd name="connsiteY44" fmla="*/ 3243538 h 4082923"/>
                <a:gd name="connsiteX45" fmla="*/ 283994 w 4805478"/>
                <a:gd name="connsiteY45" fmla="*/ 3263812 h 4082923"/>
                <a:gd name="connsiteX46" fmla="*/ 436666 w 4805478"/>
                <a:gd name="connsiteY46" fmla="*/ 3311097 h 4082923"/>
                <a:gd name="connsiteX47" fmla="*/ 1371001 w 4805478"/>
                <a:gd name="connsiteY47" fmla="*/ 3426418 h 4082923"/>
                <a:gd name="connsiteX48" fmla="*/ 1625182 w 4805478"/>
                <a:gd name="connsiteY48" fmla="*/ 3168766 h 4082923"/>
                <a:gd name="connsiteX49" fmla="*/ 1627087 w 4805478"/>
                <a:gd name="connsiteY49" fmla="*/ 2810422 h 4082923"/>
                <a:gd name="connsiteX50" fmla="*/ 1772207 w 4805478"/>
                <a:gd name="connsiteY50" fmla="*/ 2446567 h 4082923"/>
                <a:gd name="connsiteX51" fmla="*/ 2325746 w 4805478"/>
                <a:gd name="connsiteY51" fmla="*/ 2388329 h 4082923"/>
                <a:gd name="connsiteX52" fmla="*/ 2514001 w 4805478"/>
                <a:gd name="connsiteY52" fmla="*/ 2630196 h 4082923"/>
                <a:gd name="connsiteX53" fmla="*/ 2428684 w 4805478"/>
                <a:gd name="connsiteY53" fmla="*/ 2872471 h 4082923"/>
                <a:gd name="connsiteX54" fmla="*/ 2009312 w 4805478"/>
                <a:gd name="connsiteY54" fmla="*/ 3247756 h 4082923"/>
                <a:gd name="connsiteX55" fmla="*/ 2370445 w 4805478"/>
                <a:gd name="connsiteY55" fmla="*/ 3930426 h 4082923"/>
                <a:gd name="connsiteX56" fmla="*/ 2869828 w 4805478"/>
                <a:gd name="connsiteY56" fmla="*/ 4054727 h 4082923"/>
                <a:gd name="connsiteX57" fmla="*/ 3118226 w 4805478"/>
                <a:gd name="connsiteY57" fmla="*/ 4073505 h 4082923"/>
                <a:gd name="connsiteX58" fmla="*/ 3239057 w 4805478"/>
                <a:gd name="connsiteY58" fmla="*/ 3796396 h 4082923"/>
                <a:gd name="connsiteX59" fmla="*/ 3364447 w 4805478"/>
                <a:gd name="connsiteY59" fmla="*/ 3467647 h 4082923"/>
                <a:gd name="connsiteX60" fmla="*/ 3469699 w 4805478"/>
                <a:gd name="connsiteY60" fmla="*/ 3231835 h 4082923"/>
                <a:gd name="connsiteX61" fmla="*/ 3546443 w 4805478"/>
                <a:gd name="connsiteY61" fmla="*/ 3124679 h 4082923"/>
                <a:gd name="connsiteX62" fmla="*/ 3782050 w 4805478"/>
                <a:gd name="connsiteY62" fmla="*/ 3051745 h 4082923"/>
                <a:gd name="connsiteX63" fmla="*/ 3873286 w 4805478"/>
                <a:gd name="connsiteY63" fmla="*/ 3083177 h 4082923"/>
                <a:gd name="connsiteX64" fmla="*/ 4112636 w 4805478"/>
                <a:gd name="connsiteY64" fmla="*/ 3396278 h 4082923"/>
                <a:gd name="connsiteX65" fmla="*/ 4801021 w 4805478"/>
                <a:gd name="connsiteY65" fmla="*/ 3132571 h 4082923"/>
                <a:gd name="connsiteX66" fmla="*/ 4802655 w 4805478"/>
                <a:gd name="connsiteY66" fmla="*/ 3026708 h 408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805478" h="4082923">
                  <a:moveTo>
                    <a:pt x="4802655" y="3026708"/>
                  </a:moveTo>
                  <a:cubicBezTo>
                    <a:pt x="4791497" y="2932614"/>
                    <a:pt x="4747069" y="2842195"/>
                    <a:pt x="4677264" y="2777833"/>
                  </a:cubicBezTo>
                  <a:cubicBezTo>
                    <a:pt x="4597322" y="2704150"/>
                    <a:pt x="4481662" y="2663261"/>
                    <a:pt x="4372941" y="2674214"/>
                  </a:cubicBezTo>
                  <a:cubicBezTo>
                    <a:pt x="4251633" y="2686393"/>
                    <a:pt x="4145293" y="2775928"/>
                    <a:pt x="4018271" y="2765791"/>
                  </a:cubicBezTo>
                  <a:cubicBezTo>
                    <a:pt x="3939485" y="2759532"/>
                    <a:pt x="3871721" y="2702721"/>
                    <a:pt x="3831649" y="2637407"/>
                  </a:cubicBezTo>
                  <a:cubicBezTo>
                    <a:pt x="3783479" y="2559030"/>
                    <a:pt x="3817973" y="2497390"/>
                    <a:pt x="3845256" y="2417788"/>
                  </a:cubicBezTo>
                  <a:cubicBezTo>
                    <a:pt x="3968808" y="2056723"/>
                    <a:pt x="4130325" y="1710625"/>
                    <a:pt x="4278643" y="1359629"/>
                  </a:cubicBezTo>
                  <a:cubicBezTo>
                    <a:pt x="4289257" y="1334455"/>
                    <a:pt x="4300211" y="1309418"/>
                    <a:pt x="4311232" y="1284449"/>
                  </a:cubicBezTo>
                  <a:cubicBezTo>
                    <a:pt x="4311232" y="1284449"/>
                    <a:pt x="4267349" y="1303295"/>
                    <a:pt x="4267349" y="1303227"/>
                  </a:cubicBezTo>
                  <a:cubicBezTo>
                    <a:pt x="4267417" y="1302478"/>
                    <a:pt x="4267417" y="1301662"/>
                    <a:pt x="4267281" y="1300846"/>
                  </a:cubicBezTo>
                  <a:cubicBezTo>
                    <a:pt x="4267213" y="1299961"/>
                    <a:pt x="4267077" y="1299009"/>
                    <a:pt x="4266805" y="1298056"/>
                  </a:cubicBezTo>
                  <a:cubicBezTo>
                    <a:pt x="4234692" y="1301798"/>
                    <a:pt x="4203600" y="1305268"/>
                    <a:pt x="4172575" y="1309010"/>
                  </a:cubicBezTo>
                  <a:cubicBezTo>
                    <a:pt x="4066848" y="1321665"/>
                    <a:pt x="3961052" y="1322141"/>
                    <a:pt x="3855665" y="1307037"/>
                  </a:cubicBezTo>
                  <a:cubicBezTo>
                    <a:pt x="3686324" y="1282748"/>
                    <a:pt x="3522358" y="1237369"/>
                    <a:pt x="3363427" y="1174299"/>
                  </a:cubicBezTo>
                  <a:cubicBezTo>
                    <a:pt x="3286070" y="1143615"/>
                    <a:pt x="3211027" y="1108237"/>
                    <a:pt x="3152312" y="1046596"/>
                  </a:cubicBezTo>
                  <a:cubicBezTo>
                    <a:pt x="3119791" y="1012442"/>
                    <a:pt x="3098359" y="972778"/>
                    <a:pt x="3097611" y="924540"/>
                  </a:cubicBezTo>
                  <a:cubicBezTo>
                    <a:pt x="3096455" y="843645"/>
                    <a:pt x="3133262" y="782481"/>
                    <a:pt x="3197216" y="735605"/>
                  </a:cubicBezTo>
                  <a:cubicBezTo>
                    <a:pt x="3257971" y="691110"/>
                    <a:pt x="3326892" y="660221"/>
                    <a:pt x="3389757" y="619332"/>
                  </a:cubicBezTo>
                  <a:cubicBezTo>
                    <a:pt x="3450376" y="579871"/>
                    <a:pt x="3511404" y="540410"/>
                    <a:pt x="3557192" y="482988"/>
                  </a:cubicBezTo>
                  <a:cubicBezTo>
                    <a:pt x="3639924" y="379234"/>
                    <a:pt x="3640536" y="230032"/>
                    <a:pt x="3560050" y="112466"/>
                  </a:cubicBezTo>
                  <a:cubicBezTo>
                    <a:pt x="3533584" y="73822"/>
                    <a:pt x="3500587" y="43069"/>
                    <a:pt x="3455683" y="26537"/>
                  </a:cubicBezTo>
                  <a:cubicBezTo>
                    <a:pt x="3414454" y="11365"/>
                    <a:pt x="3371591" y="3405"/>
                    <a:pt x="3328116" y="1023"/>
                  </a:cubicBezTo>
                  <a:cubicBezTo>
                    <a:pt x="3252052" y="-3195"/>
                    <a:pt x="3177145" y="5990"/>
                    <a:pt x="3102578" y="21910"/>
                  </a:cubicBezTo>
                  <a:cubicBezTo>
                    <a:pt x="3007736" y="42185"/>
                    <a:pt x="2931128" y="88585"/>
                    <a:pt x="2877584" y="170160"/>
                  </a:cubicBezTo>
                  <a:cubicBezTo>
                    <a:pt x="2794172" y="297319"/>
                    <a:pt x="2769543" y="437132"/>
                    <a:pt x="2790294" y="586266"/>
                  </a:cubicBezTo>
                  <a:cubicBezTo>
                    <a:pt x="2796077" y="627904"/>
                    <a:pt x="2808051" y="668658"/>
                    <a:pt x="2805398" y="711520"/>
                  </a:cubicBezTo>
                  <a:cubicBezTo>
                    <a:pt x="2801248" y="779692"/>
                    <a:pt x="2771108" y="831603"/>
                    <a:pt x="2708107" y="858750"/>
                  </a:cubicBezTo>
                  <a:cubicBezTo>
                    <a:pt x="2616462" y="898142"/>
                    <a:pt x="2522641" y="903177"/>
                    <a:pt x="2432970" y="853851"/>
                  </a:cubicBezTo>
                  <a:cubicBezTo>
                    <a:pt x="2248661" y="752478"/>
                    <a:pt x="2057957" y="679203"/>
                    <a:pt x="1842420" y="682605"/>
                  </a:cubicBezTo>
                  <a:cubicBezTo>
                    <a:pt x="1738326" y="684238"/>
                    <a:pt x="1609058" y="677434"/>
                    <a:pt x="1534219" y="670631"/>
                  </a:cubicBezTo>
                  <a:cubicBezTo>
                    <a:pt x="1520611" y="691042"/>
                    <a:pt x="1440329" y="835685"/>
                    <a:pt x="1413727" y="912362"/>
                  </a:cubicBezTo>
                  <a:cubicBezTo>
                    <a:pt x="1348277" y="1100957"/>
                    <a:pt x="1292079" y="1292614"/>
                    <a:pt x="1224248" y="1480324"/>
                  </a:cubicBezTo>
                  <a:cubicBezTo>
                    <a:pt x="1207307" y="1527201"/>
                    <a:pt x="1195197" y="1577751"/>
                    <a:pt x="1163424" y="1616395"/>
                  </a:cubicBezTo>
                  <a:cubicBezTo>
                    <a:pt x="1098450" y="1695385"/>
                    <a:pt x="1016535" y="1752058"/>
                    <a:pt x="916182" y="1777368"/>
                  </a:cubicBezTo>
                  <a:cubicBezTo>
                    <a:pt x="835083" y="1797779"/>
                    <a:pt x="773647" y="1772333"/>
                    <a:pt x="727043" y="1703209"/>
                  </a:cubicBezTo>
                  <a:cubicBezTo>
                    <a:pt x="705884" y="1671845"/>
                    <a:pt x="685609" y="1639868"/>
                    <a:pt x="663293" y="1609388"/>
                  </a:cubicBezTo>
                  <a:cubicBezTo>
                    <a:pt x="626214" y="1558837"/>
                    <a:pt x="586345" y="1510192"/>
                    <a:pt x="522868" y="1491754"/>
                  </a:cubicBezTo>
                  <a:cubicBezTo>
                    <a:pt x="419249" y="1461682"/>
                    <a:pt x="317536" y="1468418"/>
                    <a:pt x="220721" y="1516927"/>
                  </a:cubicBezTo>
                  <a:cubicBezTo>
                    <a:pt x="121185" y="1566797"/>
                    <a:pt x="63218" y="1652114"/>
                    <a:pt x="26003" y="1754031"/>
                  </a:cubicBezTo>
                  <a:cubicBezTo>
                    <a:pt x="3347" y="1816148"/>
                    <a:pt x="-8560" y="1879694"/>
                    <a:pt x="7157" y="1944872"/>
                  </a:cubicBezTo>
                  <a:cubicBezTo>
                    <a:pt x="27227" y="2027943"/>
                    <a:pt x="101590" y="2082848"/>
                    <a:pt x="195276" y="2090128"/>
                  </a:cubicBezTo>
                  <a:cubicBezTo>
                    <a:pt x="280252" y="2096728"/>
                    <a:pt x="363800" y="2083324"/>
                    <a:pt x="447824" y="2075500"/>
                  </a:cubicBezTo>
                  <a:cubicBezTo>
                    <a:pt x="521915" y="2068629"/>
                    <a:pt x="595870" y="2061485"/>
                    <a:pt x="670233" y="2073255"/>
                  </a:cubicBezTo>
                  <a:cubicBezTo>
                    <a:pt x="913052" y="2111763"/>
                    <a:pt x="771538" y="2405406"/>
                    <a:pt x="697379" y="2636999"/>
                  </a:cubicBezTo>
                  <a:cubicBezTo>
                    <a:pt x="642951" y="2807088"/>
                    <a:pt x="317604" y="3242993"/>
                    <a:pt x="319169" y="3243538"/>
                  </a:cubicBezTo>
                  <a:lnTo>
                    <a:pt x="283994" y="3263812"/>
                  </a:lnTo>
                  <a:cubicBezTo>
                    <a:pt x="334613" y="3280277"/>
                    <a:pt x="385503" y="3296061"/>
                    <a:pt x="436666" y="3311097"/>
                  </a:cubicBezTo>
                  <a:cubicBezTo>
                    <a:pt x="702686" y="3389338"/>
                    <a:pt x="1090217" y="3536635"/>
                    <a:pt x="1371001" y="3426418"/>
                  </a:cubicBezTo>
                  <a:cubicBezTo>
                    <a:pt x="1493873" y="3378180"/>
                    <a:pt x="1579462" y="3293272"/>
                    <a:pt x="1625182" y="3168766"/>
                  </a:cubicBezTo>
                  <a:cubicBezTo>
                    <a:pt x="1671650" y="3042220"/>
                    <a:pt x="1640626" y="2938942"/>
                    <a:pt x="1627087" y="2810422"/>
                  </a:cubicBezTo>
                  <a:cubicBezTo>
                    <a:pt x="1612800" y="2675371"/>
                    <a:pt x="1668861" y="2534741"/>
                    <a:pt x="1772207" y="2446567"/>
                  </a:cubicBezTo>
                  <a:cubicBezTo>
                    <a:pt x="1918484" y="2321721"/>
                    <a:pt x="2152459" y="2323967"/>
                    <a:pt x="2325746" y="2388329"/>
                  </a:cubicBezTo>
                  <a:cubicBezTo>
                    <a:pt x="2432290" y="2427926"/>
                    <a:pt x="2510463" y="2512834"/>
                    <a:pt x="2514001" y="2630196"/>
                  </a:cubicBezTo>
                  <a:cubicBezTo>
                    <a:pt x="2516654" y="2717417"/>
                    <a:pt x="2480323" y="2802190"/>
                    <a:pt x="2428684" y="2872471"/>
                  </a:cubicBezTo>
                  <a:cubicBezTo>
                    <a:pt x="2313228" y="3029633"/>
                    <a:pt x="2100480" y="3080932"/>
                    <a:pt x="2009312" y="3247756"/>
                  </a:cubicBezTo>
                  <a:cubicBezTo>
                    <a:pt x="1833712" y="3569088"/>
                    <a:pt x="2078572" y="3821841"/>
                    <a:pt x="2370445" y="3930426"/>
                  </a:cubicBezTo>
                  <a:cubicBezTo>
                    <a:pt x="2531554" y="3990365"/>
                    <a:pt x="2699398" y="4032071"/>
                    <a:pt x="2869828" y="4054727"/>
                  </a:cubicBezTo>
                  <a:cubicBezTo>
                    <a:pt x="2922691" y="4061735"/>
                    <a:pt x="3071485" y="4100447"/>
                    <a:pt x="3118226" y="4073505"/>
                  </a:cubicBezTo>
                  <a:cubicBezTo>
                    <a:pt x="3182452" y="4036562"/>
                    <a:pt x="3213408" y="3863615"/>
                    <a:pt x="3239057" y="3796396"/>
                  </a:cubicBezTo>
                  <a:cubicBezTo>
                    <a:pt x="3280831" y="3686790"/>
                    <a:pt x="3322673" y="3577185"/>
                    <a:pt x="3364447" y="3467647"/>
                  </a:cubicBezTo>
                  <a:cubicBezTo>
                    <a:pt x="3395063" y="3387297"/>
                    <a:pt x="3426292" y="3306335"/>
                    <a:pt x="3469699" y="3231835"/>
                  </a:cubicBezTo>
                  <a:cubicBezTo>
                    <a:pt x="3491810" y="3193871"/>
                    <a:pt x="3516847" y="3157336"/>
                    <a:pt x="3546443" y="3124679"/>
                  </a:cubicBezTo>
                  <a:cubicBezTo>
                    <a:pt x="3603457" y="3061882"/>
                    <a:pt x="3700544" y="3030245"/>
                    <a:pt x="3782050" y="3051745"/>
                  </a:cubicBezTo>
                  <a:cubicBezTo>
                    <a:pt x="3813211" y="3059977"/>
                    <a:pt x="3844711" y="3068278"/>
                    <a:pt x="3873286" y="3083177"/>
                  </a:cubicBezTo>
                  <a:cubicBezTo>
                    <a:pt x="3998132" y="3148220"/>
                    <a:pt x="4007657" y="3311845"/>
                    <a:pt x="4112636" y="3396278"/>
                  </a:cubicBezTo>
                  <a:cubicBezTo>
                    <a:pt x="4351509" y="3588411"/>
                    <a:pt x="4753668" y="3434310"/>
                    <a:pt x="4801021" y="3132571"/>
                  </a:cubicBezTo>
                  <a:cubicBezTo>
                    <a:pt x="4806396" y="3097533"/>
                    <a:pt x="4806873" y="3061882"/>
                    <a:pt x="4802655" y="3026708"/>
                  </a:cubicBezTo>
                  <a:close/>
                </a:path>
              </a:pathLst>
            </a:custGeom>
            <a:solidFill>
              <a:schemeClr val="accent1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694450CC-3280-4037-BDC5-BE2D50665DBD}"/>
                </a:ext>
              </a:extLst>
            </p:cNvPr>
            <p:cNvSpPr/>
            <p:nvPr/>
          </p:nvSpPr>
          <p:spPr>
            <a:xfrm>
              <a:off x="3524135" y="3045118"/>
              <a:ext cx="2574903" cy="3125950"/>
            </a:xfrm>
            <a:custGeom>
              <a:avLst/>
              <a:gdLst>
                <a:gd name="connsiteX0" fmla="*/ 3398656 w 3825307"/>
                <a:gd name="connsiteY0" fmla="*/ 1287604 h 4643950"/>
                <a:gd name="connsiteX1" fmla="*/ 2923427 w 3825307"/>
                <a:gd name="connsiteY1" fmla="*/ 1128673 h 4643950"/>
                <a:gd name="connsiteX2" fmla="*/ 2781368 w 3825307"/>
                <a:gd name="connsiteY2" fmla="*/ 984505 h 4643950"/>
                <a:gd name="connsiteX3" fmla="*/ 2797765 w 3825307"/>
                <a:gd name="connsiteY3" fmla="*/ 840405 h 4643950"/>
                <a:gd name="connsiteX4" fmla="*/ 2955404 w 3825307"/>
                <a:gd name="connsiteY4" fmla="*/ 726582 h 4643950"/>
                <a:gd name="connsiteX5" fmla="*/ 3038475 w 3825307"/>
                <a:gd name="connsiteY5" fmla="*/ 682426 h 4643950"/>
                <a:gd name="connsiteX6" fmla="*/ 3273402 w 3825307"/>
                <a:gd name="connsiteY6" fmla="*/ 423619 h 4643950"/>
                <a:gd name="connsiteX7" fmla="*/ 3312183 w 3825307"/>
                <a:gd name="connsiteY7" fmla="*/ 303400 h 4643950"/>
                <a:gd name="connsiteX8" fmla="*/ 3264762 w 3825307"/>
                <a:gd name="connsiteY8" fmla="*/ 130793 h 4643950"/>
                <a:gd name="connsiteX9" fmla="*/ 3044802 w 3825307"/>
                <a:gd name="connsiteY9" fmla="*/ 11118 h 4643950"/>
                <a:gd name="connsiteX10" fmla="*/ 2609646 w 3825307"/>
                <a:gd name="connsiteY10" fmla="*/ 94802 h 4643950"/>
                <a:gd name="connsiteX11" fmla="*/ 2444047 w 3825307"/>
                <a:gd name="connsiteY11" fmla="*/ 354222 h 4643950"/>
                <a:gd name="connsiteX12" fmla="*/ 2471806 w 3825307"/>
                <a:gd name="connsiteY12" fmla="*/ 690659 h 4643950"/>
                <a:gd name="connsiteX13" fmla="*/ 2423841 w 3825307"/>
                <a:gd name="connsiteY13" fmla="*/ 828227 h 4643950"/>
                <a:gd name="connsiteX14" fmla="*/ 2177891 w 3825307"/>
                <a:gd name="connsiteY14" fmla="*/ 880547 h 4643950"/>
                <a:gd name="connsiteX15" fmla="*/ 1758587 w 3825307"/>
                <a:gd name="connsiteY15" fmla="*/ 788290 h 4643950"/>
                <a:gd name="connsiteX16" fmla="*/ 1340100 w 3825307"/>
                <a:gd name="connsiteY16" fmla="*/ 682767 h 4643950"/>
                <a:gd name="connsiteX17" fmla="*/ 1325404 w 3825307"/>
                <a:gd name="connsiteY17" fmla="*/ 674398 h 4643950"/>
                <a:gd name="connsiteX18" fmla="*/ 1297373 w 3825307"/>
                <a:gd name="connsiteY18" fmla="*/ 669364 h 4643950"/>
                <a:gd name="connsiteX19" fmla="*/ 1275193 w 3825307"/>
                <a:gd name="connsiteY19" fmla="*/ 712430 h 4643950"/>
                <a:gd name="connsiteX20" fmla="*/ 760299 w 3825307"/>
                <a:gd name="connsiteY20" fmla="*/ 1694798 h 4643950"/>
                <a:gd name="connsiteX21" fmla="*/ 707912 w 3825307"/>
                <a:gd name="connsiteY21" fmla="*/ 1830461 h 4643950"/>
                <a:gd name="connsiteX22" fmla="*/ 749413 w 3825307"/>
                <a:gd name="connsiteY22" fmla="*/ 1970887 h 4643950"/>
                <a:gd name="connsiteX23" fmla="*/ 981687 w 3825307"/>
                <a:gd name="connsiteY23" fmla="*/ 2013409 h 4643950"/>
                <a:gd name="connsiteX24" fmla="*/ 1352550 w 3825307"/>
                <a:gd name="connsiteY24" fmla="*/ 1943061 h 4643950"/>
                <a:gd name="connsiteX25" fmla="*/ 1558834 w 3825307"/>
                <a:gd name="connsiteY25" fmla="*/ 2214795 h 4643950"/>
                <a:gd name="connsiteX26" fmla="*/ 1173684 w 3825307"/>
                <a:gd name="connsiteY26" fmla="*/ 2603892 h 4643950"/>
                <a:gd name="connsiteX27" fmla="*/ 868000 w 3825307"/>
                <a:gd name="connsiteY27" fmla="*/ 2463329 h 4643950"/>
                <a:gd name="connsiteX28" fmla="*/ 796834 w 3825307"/>
                <a:gd name="connsiteY28" fmla="*/ 2314195 h 4643950"/>
                <a:gd name="connsiteX29" fmla="*/ 625929 w 3825307"/>
                <a:gd name="connsiteY29" fmla="*/ 2218877 h 4643950"/>
                <a:gd name="connsiteX30" fmla="*/ 450941 w 3825307"/>
                <a:gd name="connsiteY30" fmla="*/ 2326237 h 4643950"/>
                <a:gd name="connsiteX31" fmla="*/ 69396 w 3825307"/>
                <a:gd name="connsiteY31" fmla="*/ 2984755 h 4643950"/>
                <a:gd name="connsiteX32" fmla="*/ 0 w 3825307"/>
                <a:gd name="connsiteY32" fmla="*/ 3203422 h 4643950"/>
                <a:gd name="connsiteX33" fmla="*/ 122600 w 3825307"/>
                <a:gd name="connsiteY33" fmla="*/ 3220499 h 4643950"/>
                <a:gd name="connsiteX34" fmla="*/ 271054 w 3825307"/>
                <a:gd name="connsiteY34" fmla="*/ 3240842 h 4643950"/>
                <a:gd name="connsiteX35" fmla="*/ 828947 w 3825307"/>
                <a:gd name="connsiteY35" fmla="*/ 3362626 h 4643950"/>
                <a:gd name="connsiteX36" fmla="*/ 1098777 w 3825307"/>
                <a:gd name="connsiteY36" fmla="*/ 3673004 h 4643950"/>
                <a:gd name="connsiteX37" fmla="*/ 890996 w 3825307"/>
                <a:gd name="connsiteY37" fmla="*/ 3907184 h 4643950"/>
                <a:gd name="connsiteX38" fmla="*/ 646407 w 3825307"/>
                <a:gd name="connsiteY38" fmla="*/ 4230897 h 4643950"/>
                <a:gd name="connsiteX39" fmla="*/ 817177 w 3825307"/>
                <a:gd name="connsiteY39" fmla="*/ 4608292 h 4643950"/>
                <a:gd name="connsiteX40" fmla="*/ 1031081 w 3825307"/>
                <a:gd name="connsiteY40" fmla="*/ 4642037 h 4643950"/>
                <a:gd name="connsiteX41" fmla="*/ 1473041 w 3825307"/>
                <a:gd name="connsiteY41" fmla="*/ 4332815 h 4643950"/>
                <a:gd name="connsiteX42" fmla="*/ 1506787 w 3825307"/>
                <a:gd name="connsiteY42" fmla="*/ 4180687 h 4643950"/>
                <a:gd name="connsiteX43" fmla="*/ 1474402 w 3825307"/>
                <a:gd name="connsiteY43" fmla="*/ 4059583 h 4643950"/>
                <a:gd name="connsiteX44" fmla="*/ 1465217 w 3825307"/>
                <a:gd name="connsiteY44" fmla="*/ 3929431 h 4643950"/>
                <a:gd name="connsiteX45" fmla="*/ 1565706 w 3825307"/>
                <a:gd name="connsiteY45" fmla="*/ 3681237 h 4643950"/>
                <a:gd name="connsiteX46" fmla="*/ 1656942 w 3825307"/>
                <a:gd name="connsiteY46" fmla="*/ 3614834 h 4643950"/>
                <a:gd name="connsiteX47" fmla="*/ 1928064 w 3825307"/>
                <a:gd name="connsiteY47" fmla="*/ 3622930 h 4643950"/>
                <a:gd name="connsiteX48" fmla="*/ 2266066 w 3825307"/>
                <a:gd name="connsiteY48" fmla="*/ 3766282 h 4643950"/>
                <a:gd name="connsiteX49" fmla="*/ 2568280 w 3825307"/>
                <a:gd name="connsiteY49" fmla="*/ 3875139 h 4643950"/>
                <a:gd name="connsiteX50" fmla="*/ 2733267 w 3825307"/>
                <a:gd name="connsiteY50" fmla="*/ 3686884 h 4643950"/>
                <a:gd name="connsiteX51" fmla="*/ 2877843 w 3825307"/>
                <a:gd name="connsiteY51" fmla="*/ 3461617 h 4643950"/>
                <a:gd name="connsiteX52" fmla="*/ 3073582 w 3825307"/>
                <a:gd name="connsiteY52" fmla="*/ 2964617 h 4643950"/>
                <a:gd name="connsiteX53" fmla="*/ 3092563 w 3825307"/>
                <a:gd name="connsiteY53" fmla="*/ 2844738 h 4643950"/>
                <a:gd name="connsiteX54" fmla="*/ 2954587 w 3825307"/>
                <a:gd name="connsiteY54" fmla="*/ 2684582 h 4643950"/>
                <a:gd name="connsiteX55" fmla="*/ 2732110 w 3825307"/>
                <a:gd name="connsiteY55" fmla="*/ 2686827 h 4643950"/>
                <a:gd name="connsiteX56" fmla="*/ 2479562 w 3825307"/>
                <a:gd name="connsiteY56" fmla="*/ 2701454 h 4643950"/>
                <a:gd name="connsiteX57" fmla="*/ 2291443 w 3825307"/>
                <a:gd name="connsiteY57" fmla="*/ 2556198 h 4643950"/>
                <a:gd name="connsiteX58" fmla="*/ 2310289 w 3825307"/>
                <a:gd name="connsiteY58" fmla="*/ 2365358 h 4643950"/>
                <a:gd name="connsiteX59" fmla="*/ 2505007 w 3825307"/>
                <a:gd name="connsiteY59" fmla="*/ 2128254 h 4643950"/>
                <a:gd name="connsiteX60" fmla="*/ 2807154 w 3825307"/>
                <a:gd name="connsiteY60" fmla="*/ 2103080 h 4643950"/>
                <a:gd name="connsiteX61" fmla="*/ 2947579 w 3825307"/>
                <a:gd name="connsiteY61" fmla="*/ 2220714 h 4643950"/>
                <a:gd name="connsiteX62" fmla="*/ 3011329 w 3825307"/>
                <a:gd name="connsiteY62" fmla="*/ 2314535 h 4643950"/>
                <a:gd name="connsiteX63" fmla="*/ 3200468 w 3825307"/>
                <a:gd name="connsiteY63" fmla="*/ 2388695 h 4643950"/>
                <a:gd name="connsiteX64" fmla="*/ 3447710 w 3825307"/>
                <a:gd name="connsiteY64" fmla="*/ 2227722 h 4643950"/>
                <a:gd name="connsiteX65" fmla="*/ 3508534 w 3825307"/>
                <a:gd name="connsiteY65" fmla="*/ 2091650 h 4643950"/>
                <a:gd name="connsiteX66" fmla="*/ 3698013 w 3825307"/>
                <a:gd name="connsiteY66" fmla="*/ 1523688 h 4643950"/>
                <a:gd name="connsiteX67" fmla="*/ 3825308 w 3825307"/>
                <a:gd name="connsiteY67" fmla="*/ 1281957 h 4643950"/>
                <a:gd name="connsiteX68" fmla="*/ 3784487 w 3825307"/>
                <a:gd name="connsiteY68" fmla="*/ 1281957 h 4643950"/>
                <a:gd name="connsiteX69" fmla="*/ 3398656 w 3825307"/>
                <a:gd name="connsiteY69" fmla="*/ 1287604 h 46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25307" h="4643950">
                  <a:moveTo>
                    <a:pt x="3398656" y="1287604"/>
                  </a:moveTo>
                  <a:cubicBezTo>
                    <a:pt x="3227410" y="1272773"/>
                    <a:pt x="3066029" y="1228549"/>
                    <a:pt x="2923427" y="1128673"/>
                  </a:cubicBezTo>
                  <a:cubicBezTo>
                    <a:pt x="2867365" y="1089416"/>
                    <a:pt x="2816815" y="1044172"/>
                    <a:pt x="2781368" y="984505"/>
                  </a:cubicBezTo>
                  <a:cubicBezTo>
                    <a:pt x="2749051" y="930145"/>
                    <a:pt x="2754086" y="886874"/>
                    <a:pt x="2797765" y="840405"/>
                  </a:cubicBezTo>
                  <a:cubicBezTo>
                    <a:pt x="2842940" y="792304"/>
                    <a:pt x="2898253" y="758082"/>
                    <a:pt x="2955404" y="726582"/>
                  </a:cubicBezTo>
                  <a:cubicBezTo>
                    <a:pt x="2982890" y="711410"/>
                    <a:pt x="3010104" y="695694"/>
                    <a:pt x="3038475" y="682426"/>
                  </a:cubicBezTo>
                  <a:cubicBezTo>
                    <a:pt x="3153183" y="628950"/>
                    <a:pt x="3224077" y="536082"/>
                    <a:pt x="3273402" y="423619"/>
                  </a:cubicBezTo>
                  <a:cubicBezTo>
                    <a:pt x="3290411" y="384906"/>
                    <a:pt x="3302658" y="344493"/>
                    <a:pt x="3312183" y="303400"/>
                  </a:cubicBezTo>
                  <a:cubicBezTo>
                    <a:pt x="3327423" y="237541"/>
                    <a:pt x="3307760" y="180663"/>
                    <a:pt x="3264762" y="130793"/>
                  </a:cubicBezTo>
                  <a:cubicBezTo>
                    <a:pt x="3206591" y="63370"/>
                    <a:pt x="3129983" y="26970"/>
                    <a:pt x="3044802" y="11118"/>
                  </a:cubicBezTo>
                  <a:cubicBezTo>
                    <a:pt x="2889545" y="-17729"/>
                    <a:pt x="2743064" y="9349"/>
                    <a:pt x="2609646" y="94802"/>
                  </a:cubicBezTo>
                  <a:cubicBezTo>
                    <a:pt x="2515281" y="155218"/>
                    <a:pt x="2463777" y="245229"/>
                    <a:pt x="2444047" y="354222"/>
                  </a:cubicBezTo>
                  <a:cubicBezTo>
                    <a:pt x="2423296" y="468794"/>
                    <a:pt x="2441190" y="580305"/>
                    <a:pt x="2471806" y="690659"/>
                  </a:cubicBezTo>
                  <a:cubicBezTo>
                    <a:pt x="2488951" y="752367"/>
                    <a:pt x="2476364" y="791012"/>
                    <a:pt x="2423841" y="828227"/>
                  </a:cubicBezTo>
                  <a:cubicBezTo>
                    <a:pt x="2349545" y="880819"/>
                    <a:pt x="2264977" y="892929"/>
                    <a:pt x="2177891" y="880547"/>
                  </a:cubicBezTo>
                  <a:cubicBezTo>
                    <a:pt x="2035969" y="860340"/>
                    <a:pt x="1897652" y="822172"/>
                    <a:pt x="1758587" y="788290"/>
                  </a:cubicBezTo>
                  <a:cubicBezTo>
                    <a:pt x="1618842" y="754204"/>
                    <a:pt x="1479777" y="717193"/>
                    <a:pt x="1340100" y="682767"/>
                  </a:cubicBezTo>
                  <a:cubicBezTo>
                    <a:pt x="1330575" y="680454"/>
                    <a:pt x="1326356" y="678004"/>
                    <a:pt x="1325404" y="674398"/>
                  </a:cubicBezTo>
                  <a:lnTo>
                    <a:pt x="1297373" y="669364"/>
                  </a:lnTo>
                  <a:cubicBezTo>
                    <a:pt x="1289957" y="683719"/>
                    <a:pt x="1282609" y="698075"/>
                    <a:pt x="1275193" y="712430"/>
                  </a:cubicBezTo>
                  <a:cubicBezTo>
                    <a:pt x="1105580" y="1040907"/>
                    <a:pt x="935355" y="1369111"/>
                    <a:pt x="760299" y="1694798"/>
                  </a:cubicBezTo>
                  <a:cubicBezTo>
                    <a:pt x="737167" y="1737865"/>
                    <a:pt x="716960" y="1782088"/>
                    <a:pt x="707912" y="1830461"/>
                  </a:cubicBezTo>
                  <a:cubicBezTo>
                    <a:pt x="697842" y="1884209"/>
                    <a:pt x="704238" y="1933399"/>
                    <a:pt x="749413" y="1970887"/>
                  </a:cubicBezTo>
                  <a:cubicBezTo>
                    <a:pt x="819422" y="2028990"/>
                    <a:pt x="897255" y="2024023"/>
                    <a:pt x="981687" y="2013409"/>
                  </a:cubicBezTo>
                  <a:cubicBezTo>
                    <a:pt x="976176" y="2021505"/>
                    <a:pt x="1237978" y="1927684"/>
                    <a:pt x="1352550" y="1943061"/>
                  </a:cubicBezTo>
                  <a:cubicBezTo>
                    <a:pt x="1491343" y="1961702"/>
                    <a:pt x="1577816" y="2075390"/>
                    <a:pt x="1558834" y="2214795"/>
                  </a:cubicBezTo>
                  <a:cubicBezTo>
                    <a:pt x="1532572" y="2407540"/>
                    <a:pt x="1362823" y="2573275"/>
                    <a:pt x="1173684" y="2603892"/>
                  </a:cubicBezTo>
                  <a:cubicBezTo>
                    <a:pt x="1014276" y="2629745"/>
                    <a:pt x="938281" y="2578786"/>
                    <a:pt x="868000" y="2463329"/>
                  </a:cubicBezTo>
                  <a:cubicBezTo>
                    <a:pt x="839221" y="2416045"/>
                    <a:pt x="819082" y="2364610"/>
                    <a:pt x="796834" y="2314195"/>
                  </a:cubicBezTo>
                  <a:cubicBezTo>
                    <a:pt x="765266" y="2242758"/>
                    <a:pt x="703421" y="2208264"/>
                    <a:pt x="625929" y="2218877"/>
                  </a:cubicBezTo>
                  <a:cubicBezTo>
                    <a:pt x="551770" y="2229014"/>
                    <a:pt x="495436" y="2269768"/>
                    <a:pt x="450941" y="2326237"/>
                  </a:cubicBezTo>
                  <a:cubicBezTo>
                    <a:pt x="292418" y="2527419"/>
                    <a:pt x="156278" y="2741868"/>
                    <a:pt x="69396" y="2984755"/>
                  </a:cubicBezTo>
                  <a:cubicBezTo>
                    <a:pt x="43883" y="3056737"/>
                    <a:pt x="18098" y="3128651"/>
                    <a:pt x="0" y="3203422"/>
                  </a:cubicBezTo>
                  <a:cubicBezTo>
                    <a:pt x="37624" y="3216485"/>
                    <a:pt x="83276" y="3215532"/>
                    <a:pt x="122600" y="3220499"/>
                  </a:cubicBezTo>
                  <a:cubicBezTo>
                    <a:pt x="172130" y="3226690"/>
                    <a:pt x="221660" y="3233494"/>
                    <a:pt x="271054" y="3240842"/>
                  </a:cubicBezTo>
                  <a:cubicBezTo>
                    <a:pt x="460602" y="3269076"/>
                    <a:pt x="645455" y="3307040"/>
                    <a:pt x="828947" y="3362626"/>
                  </a:cubicBezTo>
                  <a:cubicBezTo>
                    <a:pt x="966311" y="3405896"/>
                    <a:pt x="1117963" y="3510671"/>
                    <a:pt x="1098777" y="3673004"/>
                  </a:cubicBezTo>
                  <a:cubicBezTo>
                    <a:pt x="1085170" y="3788325"/>
                    <a:pt x="986450" y="3857925"/>
                    <a:pt x="890996" y="3907184"/>
                  </a:cubicBezTo>
                  <a:cubicBezTo>
                    <a:pt x="763973" y="3972770"/>
                    <a:pt x="682466" y="4094962"/>
                    <a:pt x="646407" y="4230897"/>
                  </a:cubicBezTo>
                  <a:cubicBezTo>
                    <a:pt x="606470" y="4381460"/>
                    <a:pt x="668179" y="4546039"/>
                    <a:pt x="817177" y="4608292"/>
                  </a:cubicBezTo>
                  <a:cubicBezTo>
                    <a:pt x="881199" y="4635030"/>
                    <a:pt x="961821" y="4649385"/>
                    <a:pt x="1031081" y="4642037"/>
                  </a:cubicBezTo>
                  <a:cubicBezTo>
                    <a:pt x="1226684" y="4621218"/>
                    <a:pt x="1384527" y="4508347"/>
                    <a:pt x="1473041" y="4332815"/>
                  </a:cubicBezTo>
                  <a:cubicBezTo>
                    <a:pt x="1496718" y="4285802"/>
                    <a:pt x="1511686" y="4233075"/>
                    <a:pt x="1506787" y="4180687"/>
                  </a:cubicBezTo>
                  <a:cubicBezTo>
                    <a:pt x="1502909" y="4138709"/>
                    <a:pt x="1486580" y="4099588"/>
                    <a:pt x="1474402" y="4059583"/>
                  </a:cubicBezTo>
                  <a:cubicBezTo>
                    <a:pt x="1460931" y="4015292"/>
                    <a:pt x="1459842" y="3975423"/>
                    <a:pt x="1465217" y="3929431"/>
                  </a:cubicBezTo>
                  <a:cubicBezTo>
                    <a:pt x="1472225" y="3835950"/>
                    <a:pt x="1504678" y="3752674"/>
                    <a:pt x="1565706" y="3681237"/>
                  </a:cubicBezTo>
                  <a:cubicBezTo>
                    <a:pt x="1590675" y="3651982"/>
                    <a:pt x="1621427" y="3630074"/>
                    <a:pt x="1656942" y="3614834"/>
                  </a:cubicBezTo>
                  <a:cubicBezTo>
                    <a:pt x="1748654" y="3575510"/>
                    <a:pt x="1838937" y="3585170"/>
                    <a:pt x="1928064" y="3622930"/>
                  </a:cubicBezTo>
                  <a:cubicBezTo>
                    <a:pt x="2040799" y="3670623"/>
                    <a:pt x="2152378" y="3720834"/>
                    <a:pt x="2266066" y="3766282"/>
                  </a:cubicBezTo>
                  <a:cubicBezTo>
                    <a:pt x="2365670" y="3806082"/>
                    <a:pt x="2466499" y="3842073"/>
                    <a:pt x="2568280" y="3875139"/>
                  </a:cubicBezTo>
                  <a:cubicBezTo>
                    <a:pt x="2634071" y="3837175"/>
                    <a:pt x="2688363" y="3747708"/>
                    <a:pt x="2733267" y="3686884"/>
                  </a:cubicBezTo>
                  <a:cubicBezTo>
                    <a:pt x="2786267" y="3615038"/>
                    <a:pt x="2834640" y="3539791"/>
                    <a:pt x="2877843" y="3461617"/>
                  </a:cubicBezTo>
                  <a:cubicBezTo>
                    <a:pt x="2964316" y="3305408"/>
                    <a:pt x="3030515" y="3137904"/>
                    <a:pt x="3073582" y="2964617"/>
                  </a:cubicBezTo>
                  <a:cubicBezTo>
                    <a:pt x="3083447" y="2924816"/>
                    <a:pt x="3092495" y="2885967"/>
                    <a:pt x="3092563" y="2844738"/>
                  </a:cubicBezTo>
                  <a:cubicBezTo>
                    <a:pt x="3092700" y="2755611"/>
                    <a:pt x="3042897" y="2698529"/>
                    <a:pt x="2954587" y="2684582"/>
                  </a:cubicBezTo>
                  <a:cubicBezTo>
                    <a:pt x="2880224" y="2672811"/>
                    <a:pt x="2806201" y="2679955"/>
                    <a:pt x="2732110" y="2686827"/>
                  </a:cubicBezTo>
                  <a:cubicBezTo>
                    <a:pt x="2648086" y="2694651"/>
                    <a:pt x="2564538" y="2708054"/>
                    <a:pt x="2479562" y="2701454"/>
                  </a:cubicBezTo>
                  <a:cubicBezTo>
                    <a:pt x="2385876" y="2694175"/>
                    <a:pt x="2311513" y="2639270"/>
                    <a:pt x="2291443" y="2556198"/>
                  </a:cubicBezTo>
                  <a:cubicBezTo>
                    <a:pt x="2275727" y="2491088"/>
                    <a:pt x="2287633" y="2427475"/>
                    <a:pt x="2310289" y="2365358"/>
                  </a:cubicBezTo>
                  <a:cubicBezTo>
                    <a:pt x="2347436" y="2263441"/>
                    <a:pt x="2405403" y="2178124"/>
                    <a:pt x="2505007" y="2128254"/>
                  </a:cubicBezTo>
                  <a:cubicBezTo>
                    <a:pt x="2601822" y="2079744"/>
                    <a:pt x="2703535" y="2073009"/>
                    <a:pt x="2807154" y="2103080"/>
                  </a:cubicBezTo>
                  <a:cubicBezTo>
                    <a:pt x="2870631" y="2121518"/>
                    <a:pt x="2910500" y="2170232"/>
                    <a:pt x="2947579" y="2220714"/>
                  </a:cubicBezTo>
                  <a:cubicBezTo>
                    <a:pt x="2969963" y="2251194"/>
                    <a:pt x="2990238" y="2283171"/>
                    <a:pt x="3011329" y="2314535"/>
                  </a:cubicBezTo>
                  <a:cubicBezTo>
                    <a:pt x="3057933" y="2383660"/>
                    <a:pt x="3119369" y="2409105"/>
                    <a:pt x="3200468" y="2388695"/>
                  </a:cubicBezTo>
                  <a:cubicBezTo>
                    <a:pt x="3300889" y="2363385"/>
                    <a:pt x="3382804" y="2306711"/>
                    <a:pt x="3447710" y="2227722"/>
                  </a:cubicBezTo>
                  <a:cubicBezTo>
                    <a:pt x="3479483" y="2189009"/>
                    <a:pt x="3491593" y="2138527"/>
                    <a:pt x="3508534" y="2091650"/>
                  </a:cubicBezTo>
                  <a:cubicBezTo>
                    <a:pt x="3576365" y="1903872"/>
                    <a:pt x="3632563" y="1712283"/>
                    <a:pt x="3698013" y="1523688"/>
                  </a:cubicBezTo>
                  <a:cubicBezTo>
                    <a:pt x="3724615" y="1447012"/>
                    <a:pt x="3780405" y="1348428"/>
                    <a:pt x="3825308" y="1281957"/>
                  </a:cubicBezTo>
                  <a:cubicBezTo>
                    <a:pt x="3791290" y="1281957"/>
                    <a:pt x="3784487" y="1281957"/>
                    <a:pt x="3784487" y="1281957"/>
                  </a:cubicBezTo>
                  <a:cubicBezTo>
                    <a:pt x="3750605" y="1282093"/>
                    <a:pt x="3514861" y="1297674"/>
                    <a:pt x="3398656" y="1287604"/>
                  </a:cubicBezTo>
                  <a:close/>
                </a:path>
              </a:pathLst>
            </a:custGeom>
            <a:solidFill>
              <a:schemeClr val="accent4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EFA53744-C070-4838-8C0B-EEF6687DF99F}"/>
                </a:ext>
              </a:extLst>
            </p:cNvPr>
            <p:cNvSpPr/>
            <p:nvPr/>
          </p:nvSpPr>
          <p:spPr>
            <a:xfrm>
              <a:off x="6099084" y="1589699"/>
              <a:ext cx="2597035" cy="2754435"/>
            </a:xfrm>
            <a:custGeom>
              <a:avLst/>
              <a:gdLst>
                <a:gd name="connsiteX0" fmla="*/ 3855040 w 3858187"/>
                <a:gd name="connsiteY0" fmla="*/ 1505536 h 4092023"/>
                <a:gd name="connsiteX1" fmla="*/ 3835513 w 3858187"/>
                <a:gd name="connsiteY1" fmla="*/ 1479954 h 4092023"/>
                <a:gd name="connsiteX2" fmla="*/ 3747815 w 3858187"/>
                <a:gd name="connsiteY2" fmla="*/ 1472130 h 4092023"/>
                <a:gd name="connsiteX3" fmla="*/ 3209381 w 3858187"/>
                <a:gd name="connsiteY3" fmla="*/ 1378241 h 4092023"/>
                <a:gd name="connsiteX4" fmla="*/ 2780824 w 3858187"/>
                <a:gd name="connsiteY4" fmla="*/ 1183727 h 4092023"/>
                <a:gd name="connsiteX5" fmla="*/ 2725239 w 3858187"/>
                <a:gd name="connsiteY5" fmla="*/ 977919 h 4092023"/>
                <a:gd name="connsiteX6" fmla="*/ 2940980 w 3858187"/>
                <a:gd name="connsiteY6" fmla="*/ 731358 h 4092023"/>
                <a:gd name="connsiteX7" fmla="*/ 3229791 w 3858187"/>
                <a:gd name="connsiteY7" fmla="*/ 406827 h 4092023"/>
                <a:gd name="connsiteX8" fmla="*/ 3103449 w 3858187"/>
                <a:gd name="connsiteY8" fmla="*/ 62362 h 4092023"/>
                <a:gd name="connsiteX9" fmla="*/ 2508069 w 3858187"/>
                <a:gd name="connsiteY9" fmla="*/ 163940 h 4092023"/>
                <a:gd name="connsiteX10" fmla="*/ 2360907 w 3858187"/>
                <a:gd name="connsiteY10" fmla="*/ 479421 h 4092023"/>
                <a:gd name="connsiteX11" fmla="*/ 2400572 w 3858187"/>
                <a:gd name="connsiteY11" fmla="*/ 741359 h 4092023"/>
                <a:gd name="connsiteX12" fmla="*/ 2266134 w 3858187"/>
                <a:gd name="connsiteY12" fmla="*/ 942404 h 4092023"/>
                <a:gd name="connsiteX13" fmla="*/ 1848394 w 3858187"/>
                <a:gd name="connsiteY13" fmla="*/ 1057793 h 4092023"/>
                <a:gd name="connsiteX14" fmla="*/ 1157424 w 3858187"/>
                <a:gd name="connsiteY14" fmla="*/ 949752 h 4092023"/>
                <a:gd name="connsiteX15" fmla="*/ 1015297 w 3858187"/>
                <a:gd name="connsiteY15" fmla="*/ 1143722 h 4092023"/>
                <a:gd name="connsiteX16" fmla="*/ 836363 w 3858187"/>
                <a:gd name="connsiteY16" fmla="*/ 1429132 h 4092023"/>
                <a:gd name="connsiteX17" fmla="*/ 715804 w 3858187"/>
                <a:gd name="connsiteY17" fmla="*/ 1720801 h 4092023"/>
                <a:gd name="connsiteX18" fmla="*/ 710633 w 3858187"/>
                <a:gd name="connsiteY18" fmla="*/ 1772032 h 4092023"/>
                <a:gd name="connsiteX19" fmla="*/ 841738 w 3858187"/>
                <a:gd name="connsiteY19" fmla="*/ 1952326 h 4092023"/>
                <a:gd name="connsiteX20" fmla="*/ 1052172 w 3858187"/>
                <a:gd name="connsiteY20" fmla="*/ 1973418 h 4092023"/>
                <a:gd name="connsiteX21" fmla="*/ 1093334 w 3858187"/>
                <a:gd name="connsiteY21" fmla="*/ 1961919 h 4092023"/>
                <a:gd name="connsiteX22" fmla="*/ 1408884 w 3858187"/>
                <a:gd name="connsiteY22" fmla="*/ 1893271 h 4092023"/>
                <a:gd name="connsiteX23" fmla="*/ 1574142 w 3858187"/>
                <a:gd name="connsiteY23" fmla="*/ 1933276 h 4092023"/>
                <a:gd name="connsiteX24" fmla="*/ 1687762 w 3858187"/>
                <a:gd name="connsiteY24" fmla="*/ 2200725 h 4092023"/>
                <a:gd name="connsiteX25" fmla="*/ 1244237 w 3858187"/>
                <a:gd name="connsiteY25" fmla="*/ 2516819 h 4092023"/>
                <a:gd name="connsiteX26" fmla="*/ 1053669 w 3858187"/>
                <a:gd name="connsiteY26" fmla="*/ 2428576 h 4092023"/>
                <a:gd name="connsiteX27" fmla="*/ 969509 w 3858187"/>
                <a:gd name="connsiteY27" fmla="*/ 2318903 h 4092023"/>
                <a:gd name="connsiteX28" fmla="*/ 914196 w 3858187"/>
                <a:gd name="connsiteY28" fmla="*/ 2267196 h 4092023"/>
                <a:gd name="connsiteX29" fmla="*/ 703149 w 3858187"/>
                <a:gd name="connsiteY29" fmla="*/ 2233042 h 4092023"/>
                <a:gd name="connsiteX30" fmla="*/ 465772 w 3858187"/>
                <a:gd name="connsiteY30" fmla="*/ 2326523 h 4092023"/>
                <a:gd name="connsiteX31" fmla="*/ 330177 w 3858187"/>
                <a:gd name="connsiteY31" fmla="*/ 2559273 h 4092023"/>
                <a:gd name="connsiteX32" fmla="*/ 247242 w 3858187"/>
                <a:gd name="connsiteY32" fmla="*/ 2909453 h 4092023"/>
                <a:gd name="connsiteX33" fmla="*/ 40821 w 3858187"/>
                <a:gd name="connsiteY33" fmla="*/ 3382981 h 4092023"/>
                <a:gd name="connsiteX34" fmla="*/ 0 w 3858187"/>
                <a:gd name="connsiteY34" fmla="*/ 3444214 h 4092023"/>
                <a:gd name="connsiteX35" fmla="*/ 301398 w 3858187"/>
                <a:gd name="connsiteY35" fmla="*/ 3456188 h 4092023"/>
                <a:gd name="connsiteX36" fmla="*/ 891948 w 3858187"/>
                <a:gd name="connsiteY36" fmla="*/ 3627434 h 4092023"/>
                <a:gd name="connsiteX37" fmla="*/ 1167085 w 3858187"/>
                <a:gd name="connsiteY37" fmla="*/ 3632333 h 4092023"/>
                <a:gd name="connsiteX38" fmla="*/ 1264376 w 3858187"/>
                <a:gd name="connsiteY38" fmla="*/ 3485103 h 4092023"/>
                <a:gd name="connsiteX39" fmla="*/ 1249272 w 3858187"/>
                <a:gd name="connsiteY39" fmla="*/ 3359849 h 4092023"/>
                <a:gd name="connsiteX40" fmla="*/ 1336562 w 3858187"/>
                <a:gd name="connsiteY40" fmla="*/ 2943743 h 4092023"/>
                <a:gd name="connsiteX41" fmla="*/ 1561556 w 3858187"/>
                <a:gd name="connsiteY41" fmla="*/ 2795493 h 4092023"/>
                <a:gd name="connsiteX42" fmla="*/ 1787094 w 3858187"/>
                <a:gd name="connsiteY42" fmla="*/ 2774606 h 4092023"/>
                <a:gd name="connsiteX43" fmla="*/ 1914661 w 3858187"/>
                <a:gd name="connsiteY43" fmla="*/ 2800120 h 4092023"/>
                <a:gd name="connsiteX44" fmla="*/ 2019028 w 3858187"/>
                <a:gd name="connsiteY44" fmla="*/ 2886049 h 4092023"/>
                <a:gd name="connsiteX45" fmla="*/ 2016170 w 3858187"/>
                <a:gd name="connsiteY45" fmla="*/ 3256571 h 4092023"/>
                <a:gd name="connsiteX46" fmla="*/ 1848734 w 3858187"/>
                <a:gd name="connsiteY46" fmla="*/ 3392915 h 4092023"/>
                <a:gd name="connsiteX47" fmla="*/ 1656193 w 3858187"/>
                <a:gd name="connsiteY47" fmla="*/ 3509188 h 4092023"/>
                <a:gd name="connsiteX48" fmla="*/ 1556589 w 3858187"/>
                <a:gd name="connsiteY48" fmla="*/ 3698123 h 4092023"/>
                <a:gd name="connsiteX49" fmla="*/ 1611290 w 3858187"/>
                <a:gd name="connsiteY49" fmla="*/ 3820179 h 4092023"/>
                <a:gd name="connsiteX50" fmla="*/ 1822405 w 3858187"/>
                <a:gd name="connsiteY50" fmla="*/ 3947882 h 4092023"/>
                <a:gd name="connsiteX51" fmla="*/ 2314643 w 3858187"/>
                <a:gd name="connsiteY51" fmla="*/ 4080620 h 4092023"/>
                <a:gd name="connsiteX52" fmla="*/ 2631553 w 3858187"/>
                <a:gd name="connsiteY52" fmla="*/ 4082593 h 4092023"/>
                <a:gd name="connsiteX53" fmla="*/ 2725783 w 3858187"/>
                <a:gd name="connsiteY53" fmla="*/ 4071639 h 4092023"/>
                <a:gd name="connsiteX54" fmla="*/ 2726327 w 3858187"/>
                <a:gd name="connsiteY54" fmla="*/ 4076810 h 4092023"/>
                <a:gd name="connsiteX55" fmla="*/ 2770210 w 3858187"/>
                <a:gd name="connsiteY55" fmla="*/ 4057964 h 4092023"/>
                <a:gd name="connsiteX56" fmla="*/ 2869066 w 3858187"/>
                <a:gd name="connsiteY56" fmla="*/ 3832425 h 4092023"/>
                <a:gd name="connsiteX57" fmla="*/ 2914514 w 3858187"/>
                <a:gd name="connsiteY57" fmla="*/ 3737788 h 4092023"/>
                <a:gd name="connsiteX58" fmla="*/ 2966969 w 3858187"/>
                <a:gd name="connsiteY58" fmla="*/ 3611037 h 4092023"/>
                <a:gd name="connsiteX59" fmla="*/ 3021058 w 3858187"/>
                <a:gd name="connsiteY59" fmla="*/ 3494560 h 4092023"/>
                <a:gd name="connsiteX60" fmla="*/ 3064193 w 3858187"/>
                <a:gd name="connsiteY60" fmla="*/ 3391826 h 4092023"/>
                <a:gd name="connsiteX61" fmla="*/ 3145835 w 3858187"/>
                <a:gd name="connsiteY61" fmla="*/ 3202959 h 4092023"/>
                <a:gd name="connsiteX62" fmla="*/ 3155973 w 3858187"/>
                <a:gd name="connsiteY62" fmla="*/ 3092061 h 4092023"/>
                <a:gd name="connsiteX63" fmla="*/ 2769326 w 3858187"/>
                <a:gd name="connsiteY63" fmla="*/ 2877612 h 4092023"/>
                <a:gd name="connsiteX64" fmla="*/ 2549707 w 3858187"/>
                <a:gd name="connsiteY64" fmla="*/ 2916120 h 4092023"/>
                <a:gd name="connsiteX65" fmla="*/ 2269876 w 3858187"/>
                <a:gd name="connsiteY65" fmla="*/ 2714463 h 4092023"/>
                <a:gd name="connsiteX66" fmla="*/ 2288449 w 3858187"/>
                <a:gd name="connsiteY66" fmla="*/ 2518724 h 4092023"/>
                <a:gd name="connsiteX67" fmla="*/ 2505347 w 3858187"/>
                <a:gd name="connsiteY67" fmla="*/ 2255902 h 4092023"/>
                <a:gd name="connsiteX68" fmla="*/ 2993843 w 3858187"/>
                <a:gd name="connsiteY68" fmla="*/ 2304548 h 4092023"/>
                <a:gd name="connsiteX69" fmla="*/ 3140120 w 3858187"/>
                <a:gd name="connsiteY69" fmla="*/ 2432455 h 4092023"/>
                <a:gd name="connsiteX70" fmla="*/ 3605621 w 3858187"/>
                <a:gd name="connsiteY70" fmla="*/ 2417895 h 4092023"/>
                <a:gd name="connsiteX71" fmla="*/ 3790814 w 3858187"/>
                <a:gd name="connsiteY71" fmla="*/ 2015532 h 4092023"/>
                <a:gd name="connsiteX72" fmla="*/ 3838439 w 3858187"/>
                <a:gd name="connsiteY72" fmla="*/ 1722434 h 4092023"/>
                <a:gd name="connsiteX73" fmla="*/ 3855040 w 3858187"/>
                <a:gd name="connsiteY73" fmla="*/ 1505536 h 4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58187" h="4092023">
                  <a:moveTo>
                    <a:pt x="3855040" y="1505536"/>
                  </a:moveTo>
                  <a:cubicBezTo>
                    <a:pt x="3851774" y="1489956"/>
                    <a:pt x="3845651" y="1480159"/>
                    <a:pt x="3835513" y="1479954"/>
                  </a:cubicBezTo>
                  <a:cubicBezTo>
                    <a:pt x="3806258" y="1479614"/>
                    <a:pt x="3777003" y="1475328"/>
                    <a:pt x="3747815" y="1472130"/>
                  </a:cubicBezTo>
                  <a:cubicBezTo>
                    <a:pt x="3566772" y="1452264"/>
                    <a:pt x="3385661" y="1424778"/>
                    <a:pt x="3209381" y="1378241"/>
                  </a:cubicBezTo>
                  <a:cubicBezTo>
                    <a:pt x="3058477" y="1338372"/>
                    <a:pt x="2898253" y="1292108"/>
                    <a:pt x="2780824" y="1183727"/>
                  </a:cubicBezTo>
                  <a:cubicBezTo>
                    <a:pt x="2720068" y="1127666"/>
                    <a:pt x="2691289" y="1056772"/>
                    <a:pt x="2725239" y="977919"/>
                  </a:cubicBezTo>
                  <a:cubicBezTo>
                    <a:pt x="2770550" y="872600"/>
                    <a:pt x="2844846" y="792318"/>
                    <a:pt x="2940980" y="731358"/>
                  </a:cubicBezTo>
                  <a:cubicBezTo>
                    <a:pt x="3071881" y="648354"/>
                    <a:pt x="3198223" y="571610"/>
                    <a:pt x="3229791" y="406827"/>
                  </a:cubicBezTo>
                  <a:cubicBezTo>
                    <a:pt x="3253740" y="281846"/>
                    <a:pt x="3213123" y="135977"/>
                    <a:pt x="3103449" y="62362"/>
                  </a:cubicBezTo>
                  <a:cubicBezTo>
                    <a:pt x="2918460" y="-61871"/>
                    <a:pt x="2654073" y="13785"/>
                    <a:pt x="2508069" y="163940"/>
                  </a:cubicBezTo>
                  <a:cubicBezTo>
                    <a:pt x="2433025" y="241160"/>
                    <a:pt x="2348389" y="367026"/>
                    <a:pt x="2360907" y="479421"/>
                  </a:cubicBezTo>
                  <a:cubicBezTo>
                    <a:pt x="2370977" y="569501"/>
                    <a:pt x="2420847" y="648286"/>
                    <a:pt x="2400572" y="741359"/>
                  </a:cubicBezTo>
                  <a:cubicBezTo>
                    <a:pt x="2382135" y="825995"/>
                    <a:pt x="2333217" y="890697"/>
                    <a:pt x="2266134" y="942404"/>
                  </a:cubicBezTo>
                  <a:cubicBezTo>
                    <a:pt x="2142785" y="1037450"/>
                    <a:pt x="2002427" y="1072557"/>
                    <a:pt x="1848394" y="1057793"/>
                  </a:cubicBezTo>
                  <a:cubicBezTo>
                    <a:pt x="1615916" y="1035545"/>
                    <a:pt x="1385820" y="998398"/>
                    <a:pt x="1157424" y="949752"/>
                  </a:cubicBezTo>
                  <a:cubicBezTo>
                    <a:pt x="1118303" y="941452"/>
                    <a:pt x="1038089" y="1108139"/>
                    <a:pt x="1015297" y="1143722"/>
                  </a:cubicBezTo>
                  <a:cubicBezTo>
                    <a:pt x="954813" y="1238360"/>
                    <a:pt x="893105" y="1332317"/>
                    <a:pt x="836363" y="1429132"/>
                  </a:cubicBezTo>
                  <a:cubicBezTo>
                    <a:pt x="782683" y="1520708"/>
                    <a:pt x="734786" y="1614869"/>
                    <a:pt x="715804" y="1720801"/>
                  </a:cubicBezTo>
                  <a:cubicBezTo>
                    <a:pt x="712810" y="1737674"/>
                    <a:pt x="710973" y="1754887"/>
                    <a:pt x="710633" y="1772032"/>
                  </a:cubicBezTo>
                  <a:cubicBezTo>
                    <a:pt x="708728" y="1864152"/>
                    <a:pt x="753155" y="1926949"/>
                    <a:pt x="841738" y="1952326"/>
                  </a:cubicBezTo>
                  <a:cubicBezTo>
                    <a:pt x="910250" y="1971921"/>
                    <a:pt x="980871" y="1978520"/>
                    <a:pt x="1052172" y="1973418"/>
                  </a:cubicBezTo>
                  <a:cubicBezTo>
                    <a:pt x="1066460" y="1972397"/>
                    <a:pt x="1079999" y="1967634"/>
                    <a:pt x="1093334" y="1961919"/>
                  </a:cubicBezTo>
                  <a:cubicBezTo>
                    <a:pt x="1194095" y="1918921"/>
                    <a:pt x="1298598" y="1891979"/>
                    <a:pt x="1408884" y="1893271"/>
                  </a:cubicBezTo>
                  <a:cubicBezTo>
                    <a:pt x="1466782" y="1893952"/>
                    <a:pt x="1522231" y="1907763"/>
                    <a:pt x="1574142" y="1933276"/>
                  </a:cubicBezTo>
                  <a:cubicBezTo>
                    <a:pt x="1680210" y="1985460"/>
                    <a:pt x="1722664" y="2086493"/>
                    <a:pt x="1687762" y="2200725"/>
                  </a:cubicBezTo>
                  <a:cubicBezTo>
                    <a:pt x="1630476" y="2388095"/>
                    <a:pt x="1439227" y="2523554"/>
                    <a:pt x="1244237" y="2516819"/>
                  </a:cubicBezTo>
                  <a:cubicBezTo>
                    <a:pt x="1167561" y="2514166"/>
                    <a:pt x="1108574" y="2476338"/>
                    <a:pt x="1053669" y="2428576"/>
                  </a:cubicBezTo>
                  <a:cubicBezTo>
                    <a:pt x="1018359" y="2397824"/>
                    <a:pt x="988355" y="2362718"/>
                    <a:pt x="969509" y="2318903"/>
                  </a:cubicBezTo>
                  <a:cubicBezTo>
                    <a:pt x="958827" y="2294002"/>
                    <a:pt x="937736" y="2279034"/>
                    <a:pt x="914196" y="2267196"/>
                  </a:cubicBezTo>
                  <a:cubicBezTo>
                    <a:pt x="847453" y="2233586"/>
                    <a:pt x="775675" y="2227463"/>
                    <a:pt x="703149" y="2233042"/>
                  </a:cubicBezTo>
                  <a:cubicBezTo>
                    <a:pt x="615043" y="2239845"/>
                    <a:pt x="534557" y="2269101"/>
                    <a:pt x="465772" y="2326523"/>
                  </a:cubicBezTo>
                  <a:cubicBezTo>
                    <a:pt x="392498" y="2387687"/>
                    <a:pt x="352969" y="2468650"/>
                    <a:pt x="330177" y="2559273"/>
                  </a:cubicBezTo>
                  <a:cubicBezTo>
                    <a:pt x="300922" y="2675614"/>
                    <a:pt x="277722" y="2793316"/>
                    <a:pt x="247242" y="2909453"/>
                  </a:cubicBezTo>
                  <a:cubicBezTo>
                    <a:pt x="200842" y="3086210"/>
                    <a:pt x="143691" y="3233439"/>
                    <a:pt x="40821" y="3382981"/>
                  </a:cubicBezTo>
                  <a:cubicBezTo>
                    <a:pt x="22928" y="3408971"/>
                    <a:pt x="20411" y="3416999"/>
                    <a:pt x="0" y="3444214"/>
                  </a:cubicBezTo>
                  <a:cubicBezTo>
                    <a:pt x="0" y="3444214"/>
                    <a:pt x="211591" y="3458501"/>
                    <a:pt x="301398" y="3456188"/>
                  </a:cubicBezTo>
                  <a:cubicBezTo>
                    <a:pt x="516935" y="3450609"/>
                    <a:pt x="707640" y="3526061"/>
                    <a:pt x="891948" y="3627434"/>
                  </a:cubicBezTo>
                  <a:cubicBezTo>
                    <a:pt x="981551" y="3676760"/>
                    <a:pt x="1075373" y="3671725"/>
                    <a:pt x="1167085" y="3632333"/>
                  </a:cubicBezTo>
                  <a:cubicBezTo>
                    <a:pt x="1230086" y="3605254"/>
                    <a:pt x="1260225" y="3553275"/>
                    <a:pt x="1264376" y="3485103"/>
                  </a:cubicBezTo>
                  <a:cubicBezTo>
                    <a:pt x="1267029" y="3442241"/>
                    <a:pt x="1255055" y="3401487"/>
                    <a:pt x="1249272" y="3359849"/>
                  </a:cubicBezTo>
                  <a:cubicBezTo>
                    <a:pt x="1228453" y="3210783"/>
                    <a:pt x="1253150" y="3070970"/>
                    <a:pt x="1336562" y="2943743"/>
                  </a:cubicBezTo>
                  <a:cubicBezTo>
                    <a:pt x="1390106" y="2862100"/>
                    <a:pt x="1466714" y="2815700"/>
                    <a:pt x="1561556" y="2795493"/>
                  </a:cubicBezTo>
                  <a:cubicBezTo>
                    <a:pt x="1636123" y="2779573"/>
                    <a:pt x="1711030" y="2770388"/>
                    <a:pt x="1787094" y="2774606"/>
                  </a:cubicBezTo>
                  <a:cubicBezTo>
                    <a:pt x="1830569" y="2776988"/>
                    <a:pt x="1873431" y="2785016"/>
                    <a:pt x="1914661" y="2800120"/>
                  </a:cubicBezTo>
                  <a:cubicBezTo>
                    <a:pt x="1959565" y="2816584"/>
                    <a:pt x="1992562" y="2847404"/>
                    <a:pt x="2019028" y="2886049"/>
                  </a:cubicBezTo>
                  <a:cubicBezTo>
                    <a:pt x="2099514" y="3003682"/>
                    <a:pt x="2098902" y="3152817"/>
                    <a:pt x="2016170" y="3256571"/>
                  </a:cubicBezTo>
                  <a:cubicBezTo>
                    <a:pt x="1970450" y="3313925"/>
                    <a:pt x="1909422" y="3353454"/>
                    <a:pt x="1848734" y="3392915"/>
                  </a:cubicBezTo>
                  <a:cubicBezTo>
                    <a:pt x="1785869" y="3433804"/>
                    <a:pt x="1716949" y="3464692"/>
                    <a:pt x="1656193" y="3509188"/>
                  </a:cubicBezTo>
                  <a:cubicBezTo>
                    <a:pt x="1592240" y="3556064"/>
                    <a:pt x="1555364" y="3617228"/>
                    <a:pt x="1556589" y="3698123"/>
                  </a:cubicBezTo>
                  <a:cubicBezTo>
                    <a:pt x="1557270" y="3746360"/>
                    <a:pt x="1578701" y="3786025"/>
                    <a:pt x="1611290" y="3820179"/>
                  </a:cubicBezTo>
                  <a:cubicBezTo>
                    <a:pt x="1670073" y="3881819"/>
                    <a:pt x="1745116" y="3917198"/>
                    <a:pt x="1822405" y="3947882"/>
                  </a:cubicBezTo>
                  <a:cubicBezTo>
                    <a:pt x="1981336" y="4010951"/>
                    <a:pt x="2145302" y="4056331"/>
                    <a:pt x="2314643" y="4080620"/>
                  </a:cubicBezTo>
                  <a:cubicBezTo>
                    <a:pt x="2420031" y="4095724"/>
                    <a:pt x="2525826" y="4095247"/>
                    <a:pt x="2631553" y="4082593"/>
                  </a:cubicBezTo>
                  <a:cubicBezTo>
                    <a:pt x="2662646" y="4078851"/>
                    <a:pt x="2693738" y="4075381"/>
                    <a:pt x="2725783" y="4071639"/>
                  </a:cubicBezTo>
                  <a:cubicBezTo>
                    <a:pt x="2726327" y="4073476"/>
                    <a:pt x="2726395" y="4075109"/>
                    <a:pt x="2726327" y="4076810"/>
                  </a:cubicBezTo>
                  <a:lnTo>
                    <a:pt x="2770210" y="4057964"/>
                  </a:lnTo>
                  <a:cubicBezTo>
                    <a:pt x="2803343" y="3982920"/>
                    <a:pt x="2837701" y="3908285"/>
                    <a:pt x="2869066" y="3832425"/>
                  </a:cubicBezTo>
                  <a:cubicBezTo>
                    <a:pt x="2882537" y="3799905"/>
                    <a:pt x="2903900" y="3771193"/>
                    <a:pt x="2914514" y="3737788"/>
                  </a:cubicBezTo>
                  <a:cubicBezTo>
                    <a:pt x="2928461" y="3693905"/>
                    <a:pt x="2949348" y="3653220"/>
                    <a:pt x="2966969" y="3611037"/>
                  </a:cubicBezTo>
                  <a:cubicBezTo>
                    <a:pt x="2983502" y="3571440"/>
                    <a:pt x="3008131" y="3535314"/>
                    <a:pt x="3021058" y="3494560"/>
                  </a:cubicBezTo>
                  <a:cubicBezTo>
                    <a:pt x="3032420" y="3458773"/>
                    <a:pt x="3050177" y="3426184"/>
                    <a:pt x="3064193" y="3391826"/>
                  </a:cubicBezTo>
                  <a:cubicBezTo>
                    <a:pt x="3090114" y="3328349"/>
                    <a:pt x="3124472" y="3268682"/>
                    <a:pt x="3145835" y="3202959"/>
                  </a:cubicBezTo>
                  <a:cubicBezTo>
                    <a:pt x="3157810" y="3166084"/>
                    <a:pt x="3167267" y="3130433"/>
                    <a:pt x="3155973" y="3092061"/>
                  </a:cubicBezTo>
                  <a:cubicBezTo>
                    <a:pt x="3138351" y="2908160"/>
                    <a:pt x="2934517" y="2794132"/>
                    <a:pt x="2769326" y="2877612"/>
                  </a:cubicBezTo>
                  <a:cubicBezTo>
                    <a:pt x="2699181" y="2913059"/>
                    <a:pt x="2627471" y="2929047"/>
                    <a:pt x="2549707" y="2916120"/>
                  </a:cubicBezTo>
                  <a:cubicBezTo>
                    <a:pt x="2431120" y="2896458"/>
                    <a:pt x="2304982" y="2841213"/>
                    <a:pt x="2269876" y="2714463"/>
                  </a:cubicBezTo>
                  <a:cubicBezTo>
                    <a:pt x="2252050" y="2650169"/>
                    <a:pt x="2264160" y="2580840"/>
                    <a:pt x="2288449" y="2518724"/>
                  </a:cubicBezTo>
                  <a:cubicBezTo>
                    <a:pt x="2328931" y="2415242"/>
                    <a:pt x="2409349" y="2313392"/>
                    <a:pt x="2505347" y="2255902"/>
                  </a:cubicBezTo>
                  <a:cubicBezTo>
                    <a:pt x="2658291" y="2164394"/>
                    <a:pt x="2859541" y="2193445"/>
                    <a:pt x="2993843" y="2304548"/>
                  </a:cubicBezTo>
                  <a:cubicBezTo>
                    <a:pt x="3043850" y="2345913"/>
                    <a:pt x="3085012" y="2398165"/>
                    <a:pt x="3140120" y="2432455"/>
                  </a:cubicBezTo>
                  <a:cubicBezTo>
                    <a:pt x="3275308" y="2516547"/>
                    <a:pt x="3480231" y="2522670"/>
                    <a:pt x="3605621" y="2417895"/>
                  </a:cubicBezTo>
                  <a:cubicBezTo>
                    <a:pt x="3727200" y="2316386"/>
                    <a:pt x="3760470" y="2163101"/>
                    <a:pt x="3790814" y="2015532"/>
                  </a:cubicBezTo>
                  <a:cubicBezTo>
                    <a:pt x="3810748" y="1918581"/>
                    <a:pt x="3826600" y="1820745"/>
                    <a:pt x="3838439" y="1722434"/>
                  </a:cubicBezTo>
                  <a:cubicBezTo>
                    <a:pt x="3842045" y="1692770"/>
                    <a:pt x="3866810" y="1561597"/>
                    <a:pt x="3855040" y="1505536"/>
                  </a:cubicBez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1" name="Oval 84">
            <a:extLst>
              <a:ext uri="{FF2B5EF4-FFF2-40B4-BE49-F238E27FC236}">
                <a16:creationId xmlns:a16="http://schemas.microsoft.com/office/drawing/2014/main" id="{59996BC1-3BF7-4E25-9023-5C6F2C0DFED8}"/>
              </a:ext>
            </a:extLst>
          </p:cNvPr>
          <p:cNvSpPr/>
          <p:nvPr/>
        </p:nvSpPr>
        <p:spPr>
          <a:xfrm>
            <a:off x="2976954" y="4031861"/>
            <a:ext cx="2851279" cy="4509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1D203AB-8F12-4AE1-A228-0BF75A72D515}"/>
              </a:ext>
            </a:extLst>
          </p:cNvPr>
          <p:cNvGrpSpPr/>
          <p:nvPr/>
        </p:nvGrpSpPr>
        <p:grpSpPr>
          <a:xfrm>
            <a:off x="3089605" y="1234713"/>
            <a:ext cx="3279251" cy="2942154"/>
            <a:chOff x="495473" y="1467303"/>
            <a:chExt cx="5160219" cy="4629764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2E07EB5C-E344-4EA0-877B-EA6694CDFD7B}"/>
                </a:ext>
              </a:extLst>
            </p:cNvPr>
            <p:cNvSpPr/>
            <p:nvPr/>
          </p:nvSpPr>
          <p:spPr>
            <a:xfrm>
              <a:off x="1378881" y="1467303"/>
              <a:ext cx="3151324" cy="2408152"/>
            </a:xfrm>
            <a:custGeom>
              <a:avLst/>
              <a:gdLst>
                <a:gd name="connsiteX0" fmla="*/ 2066045 w 3151324"/>
                <a:gd name="connsiteY0" fmla="*/ 837837 h 2408152"/>
                <a:gd name="connsiteX1" fmla="*/ 2070213 w 3151324"/>
                <a:gd name="connsiteY1" fmla="*/ 846208 h 2408152"/>
                <a:gd name="connsiteX2" fmla="*/ 2001589 w 3151324"/>
                <a:gd name="connsiteY2" fmla="*/ 1112466 h 2408152"/>
                <a:gd name="connsiteX3" fmla="*/ 1662521 w 3151324"/>
                <a:gd name="connsiteY3" fmla="*/ 1227526 h 2408152"/>
                <a:gd name="connsiteX4" fmla="*/ 1412007 w 3151324"/>
                <a:gd name="connsiteY4" fmla="*/ 965320 h 2408152"/>
                <a:gd name="connsiteX5" fmla="*/ 1408619 w 3151324"/>
                <a:gd name="connsiteY5" fmla="*/ 863414 h 2408152"/>
                <a:gd name="connsiteX6" fmla="*/ 1419780 w 3151324"/>
                <a:gd name="connsiteY6" fmla="*/ 852984 h 2408152"/>
                <a:gd name="connsiteX7" fmla="*/ 2056993 w 3151324"/>
                <a:gd name="connsiteY7" fmla="*/ 838834 h 2408152"/>
                <a:gd name="connsiteX8" fmla="*/ 2066045 w 3151324"/>
                <a:gd name="connsiteY8" fmla="*/ 837837 h 2408152"/>
                <a:gd name="connsiteX9" fmla="*/ 2081166 w 3151324"/>
                <a:gd name="connsiteY9" fmla="*/ 598491 h 2408152"/>
                <a:gd name="connsiteX10" fmla="*/ 2084628 w 3151324"/>
                <a:gd name="connsiteY10" fmla="*/ 608647 h 2408152"/>
                <a:gd name="connsiteX11" fmla="*/ 2089079 w 3151324"/>
                <a:gd name="connsiteY11" fmla="*/ 758650 h 2408152"/>
                <a:gd name="connsiteX12" fmla="*/ 2075394 w 3151324"/>
                <a:gd name="connsiteY12" fmla="*/ 778580 h 2408152"/>
                <a:gd name="connsiteX13" fmla="*/ 1828401 w 3151324"/>
                <a:gd name="connsiteY13" fmla="*/ 841823 h 2408152"/>
                <a:gd name="connsiteX14" fmla="*/ 1571376 w 3151324"/>
                <a:gd name="connsiteY14" fmla="*/ 838833 h 2408152"/>
                <a:gd name="connsiteX15" fmla="*/ 1400448 w 3151324"/>
                <a:gd name="connsiteY15" fmla="*/ 793593 h 2408152"/>
                <a:gd name="connsiteX16" fmla="*/ 1387294 w 3151324"/>
                <a:gd name="connsiteY16" fmla="*/ 779045 h 2408152"/>
                <a:gd name="connsiteX17" fmla="*/ 1381116 w 3151324"/>
                <a:gd name="connsiteY17" fmla="*/ 600875 h 2408152"/>
                <a:gd name="connsiteX18" fmla="*/ 1711946 w 3151324"/>
                <a:gd name="connsiteY18" fmla="*/ 681124 h 2408152"/>
                <a:gd name="connsiteX19" fmla="*/ 1744033 w 3151324"/>
                <a:gd name="connsiteY19" fmla="*/ 679198 h 2408152"/>
                <a:gd name="connsiteX20" fmla="*/ 2070279 w 3151324"/>
                <a:gd name="connsiteY20" fmla="*/ 599147 h 2408152"/>
                <a:gd name="connsiteX21" fmla="*/ 2081166 w 3151324"/>
                <a:gd name="connsiteY21" fmla="*/ 598491 h 2408152"/>
                <a:gd name="connsiteX22" fmla="*/ 2195504 w 3151324"/>
                <a:gd name="connsiteY22" fmla="*/ 542814 h 2408152"/>
                <a:gd name="connsiteX23" fmla="*/ 2201350 w 3151324"/>
                <a:gd name="connsiteY23" fmla="*/ 555369 h 2408152"/>
                <a:gd name="connsiteX24" fmla="*/ 2202147 w 3151324"/>
                <a:gd name="connsiteY24" fmla="*/ 648706 h 2408152"/>
                <a:gd name="connsiteX25" fmla="*/ 2209454 w 3151324"/>
                <a:gd name="connsiteY25" fmla="*/ 671625 h 2408152"/>
                <a:gd name="connsiteX26" fmla="*/ 2211315 w 3151324"/>
                <a:gd name="connsiteY26" fmla="*/ 686705 h 2408152"/>
                <a:gd name="connsiteX27" fmla="*/ 2204074 w 3151324"/>
                <a:gd name="connsiteY27" fmla="*/ 750413 h 2408152"/>
                <a:gd name="connsiteX28" fmla="*/ 2223937 w 3151324"/>
                <a:gd name="connsiteY28" fmla="*/ 1038926 h 2408152"/>
                <a:gd name="connsiteX29" fmla="*/ 2159166 w 3151324"/>
                <a:gd name="connsiteY29" fmla="*/ 1048360 h 2408152"/>
                <a:gd name="connsiteX30" fmla="*/ 2183214 w 3151324"/>
                <a:gd name="connsiteY30" fmla="*/ 820964 h 2408152"/>
                <a:gd name="connsiteX31" fmla="*/ 2190256 w 3151324"/>
                <a:gd name="connsiteY31" fmla="*/ 713477 h 2408152"/>
                <a:gd name="connsiteX32" fmla="*/ 2184941 w 3151324"/>
                <a:gd name="connsiteY32" fmla="*/ 687170 h 2408152"/>
                <a:gd name="connsiteX33" fmla="*/ 2183546 w 3151324"/>
                <a:gd name="connsiteY33" fmla="*/ 678600 h 2408152"/>
                <a:gd name="connsiteX34" fmla="*/ 2190455 w 3151324"/>
                <a:gd name="connsiteY34" fmla="*/ 572575 h 2408152"/>
                <a:gd name="connsiteX35" fmla="*/ 2190654 w 3151324"/>
                <a:gd name="connsiteY35" fmla="*/ 556100 h 2408152"/>
                <a:gd name="connsiteX36" fmla="*/ 2195504 w 3151324"/>
                <a:gd name="connsiteY36" fmla="*/ 542814 h 2408152"/>
                <a:gd name="connsiteX37" fmla="*/ 1772134 w 3151324"/>
                <a:gd name="connsiteY37" fmla="*/ 307246 h 2408152"/>
                <a:gd name="connsiteX38" fmla="*/ 2379254 w 3151324"/>
                <a:gd name="connsiteY38" fmla="*/ 474389 h 2408152"/>
                <a:gd name="connsiteX39" fmla="*/ 2255890 w 3151324"/>
                <a:gd name="connsiteY39" fmla="*/ 505877 h 2408152"/>
                <a:gd name="connsiteX40" fmla="*/ 2114590 w 3151324"/>
                <a:gd name="connsiteY40" fmla="*/ 505146 h 2408152"/>
                <a:gd name="connsiteX41" fmla="*/ 1832255 w 3151324"/>
                <a:gd name="connsiteY41" fmla="*/ 445690 h 2408152"/>
                <a:gd name="connsiteX42" fmla="*/ 1822024 w 3151324"/>
                <a:gd name="connsiteY42" fmla="*/ 445557 h 2408152"/>
                <a:gd name="connsiteX43" fmla="*/ 1723307 w 3151324"/>
                <a:gd name="connsiteY43" fmla="*/ 449477 h 2408152"/>
                <a:gd name="connsiteX44" fmla="*/ 1712877 w 3151324"/>
                <a:gd name="connsiteY44" fmla="*/ 452865 h 2408152"/>
                <a:gd name="connsiteX45" fmla="*/ 1716929 w 3151324"/>
                <a:gd name="connsiteY45" fmla="*/ 463693 h 2408152"/>
                <a:gd name="connsiteX46" fmla="*/ 1752935 w 3151324"/>
                <a:gd name="connsiteY46" fmla="*/ 475319 h 2408152"/>
                <a:gd name="connsiteX47" fmla="*/ 1822556 w 3151324"/>
                <a:gd name="connsiteY47" fmla="*/ 464955 h 2408152"/>
                <a:gd name="connsiteX48" fmla="*/ 1836506 w 3151324"/>
                <a:gd name="connsiteY48" fmla="*/ 463095 h 2408152"/>
                <a:gd name="connsiteX49" fmla="*/ 2156375 w 3151324"/>
                <a:gd name="connsiteY49" fmla="*/ 529195 h 2408152"/>
                <a:gd name="connsiteX50" fmla="*/ 1736792 w 3151324"/>
                <a:gd name="connsiteY50" fmla="*/ 632629 h 2408152"/>
                <a:gd name="connsiteX51" fmla="*/ 1701052 w 3151324"/>
                <a:gd name="connsiteY51" fmla="*/ 632961 h 2408152"/>
                <a:gd name="connsiteX52" fmla="*/ 1145616 w 3151324"/>
                <a:gd name="connsiteY52" fmla="*/ 498171 h 2408152"/>
                <a:gd name="connsiteX53" fmla="*/ 1133326 w 3151324"/>
                <a:gd name="connsiteY53" fmla="*/ 492192 h 2408152"/>
                <a:gd name="connsiteX54" fmla="*/ 1733006 w 3151324"/>
                <a:gd name="connsiteY54" fmla="*/ 307778 h 2408152"/>
                <a:gd name="connsiteX55" fmla="*/ 1772134 w 3151324"/>
                <a:gd name="connsiteY55" fmla="*/ 307246 h 2408152"/>
                <a:gd name="connsiteX56" fmla="*/ 0 w 3151324"/>
                <a:gd name="connsiteY56" fmla="*/ 0 h 2408152"/>
                <a:gd name="connsiteX57" fmla="*/ 1534972 w 3151324"/>
                <a:gd name="connsiteY57" fmla="*/ 1528462 h 2408152"/>
                <a:gd name="connsiteX58" fmla="*/ 3151324 w 3151324"/>
                <a:gd name="connsiteY58" fmla="*/ 909650 h 2408152"/>
                <a:gd name="connsiteX59" fmla="*/ 1377263 w 3151324"/>
                <a:gd name="connsiteY59" fmla="*/ 2408152 h 2408152"/>
                <a:gd name="connsiteX60" fmla="*/ 1344845 w 3151324"/>
                <a:gd name="connsiteY60" fmla="*/ 2160893 h 2408152"/>
                <a:gd name="connsiteX61" fmla="*/ 1110540 w 3151324"/>
                <a:gd name="connsiteY61" fmla="*/ 1948178 h 2408152"/>
                <a:gd name="connsiteX62" fmla="*/ 1085296 w 3151324"/>
                <a:gd name="connsiteY62" fmla="*/ 1918616 h 2408152"/>
                <a:gd name="connsiteX63" fmla="*/ 971565 w 3151324"/>
                <a:gd name="connsiteY63" fmla="*/ 1456118 h 2408152"/>
                <a:gd name="connsiteX64" fmla="*/ 550055 w 3151324"/>
                <a:gd name="connsiteY64" fmla="*/ 612767 h 2408152"/>
                <a:gd name="connsiteX65" fmla="*/ 92340 w 3151324"/>
                <a:gd name="connsiteY65" fmla="*/ 86959 h 2408152"/>
                <a:gd name="connsiteX66" fmla="*/ 0 w 3151324"/>
                <a:gd name="connsiteY66" fmla="*/ 0 h 24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1324" h="2408152">
                  <a:moveTo>
                    <a:pt x="2066045" y="837837"/>
                  </a:moveTo>
                  <a:cubicBezTo>
                    <a:pt x="2068171" y="838751"/>
                    <a:pt x="2069483" y="841226"/>
                    <a:pt x="2070213" y="846208"/>
                  </a:cubicBezTo>
                  <a:cubicBezTo>
                    <a:pt x="2084828" y="944726"/>
                    <a:pt x="2063769" y="1034940"/>
                    <a:pt x="2001589" y="1112466"/>
                  </a:cubicBezTo>
                  <a:cubicBezTo>
                    <a:pt x="1913766" y="1221946"/>
                    <a:pt x="1797577" y="1261473"/>
                    <a:pt x="1662521" y="1227526"/>
                  </a:cubicBezTo>
                  <a:cubicBezTo>
                    <a:pt x="1526602" y="1193380"/>
                    <a:pt x="1443164" y="1102369"/>
                    <a:pt x="1412007" y="965320"/>
                  </a:cubicBezTo>
                  <a:cubicBezTo>
                    <a:pt x="1404434" y="931905"/>
                    <a:pt x="1404434" y="897560"/>
                    <a:pt x="1408619" y="863414"/>
                  </a:cubicBezTo>
                  <a:cubicBezTo>
                    <a:pt x="1409283" y="857767"/>
                    <a:pt x="1408287" y="848932"/>
                    <a:pt x="1419780" y="852984"/>
                  </a:cubicBezTo>
                  <a:cubicBezTo>
                    <a:pt x="1674612" y="932968"/>
                    <a:pt x="1867264" y="899752"/>
                    <a:pt x="2056993" y="838834"/>
                  </a:cubicBezTo>
                  <a:cubicBezTo>
                    <a:pt x="2060979" y="837572"/>
                    <a:pt x="2063919" y="836924"/>
                    <a:pt x="2066045" y="837837"/>
                  </a:cubicBezTo>
                  <a:close/>
                  <a:moveTo>
                    <a:pt x="2081166" y="598491"/>
                  </a:moveTo>
                  <a:cubicBezTo>
                    <a:pt x="2083449" y="599696"/>
                    <a:pt x="2084496" y="602702"/>
                    <a:pt x="2084628" y="608647"/>
                  </a:cubicBezTo>
                  <a:cubicBezTo>
                    <a:pt x="2085625" y="658670"/>
                    <a:pt x="2086954" y="708627"/>
                    <a:pt x="2089079" y="758650"/>
                  </a:cubicBezTo>
                  <a:cubicBezTo>
                    <a:pt x="2089544" y="770010"/>
                    <a:pt x="2085027" y="774461"/>
                    <a:pt x="2075394" y="778580"/>
                  </a:cubicBezTo>
                  <a:cubicBezTo>
                    <a:pt x="1996208" y="812061"/>
                    <a:pt x="1913367" y="831127"/>
                    <a:pt x="1828401" y="841823"/>
                  </a:cubicBezTo>
                  <a:cubicBezTo>
                    <a:pt x="1742638" y="852651"/>
                    <a:pt x="1656941" y="852983"/>
                    <a:pt x="1571376" y="838833"/>
                  </a:cubicBezTo>
                  <a:cubicBezTo>
                    <a:pt x="1512983" y="829134"/>
                    <a:pt x="1455785" y="814918"/>
                    <a:pt x="1400448" y="793593"/>
                  </a:cubicBezTo>
                  <a:cubicBezTo>
                    <a:pt x="1393605" y="790936"/>
                    <a:pt x="1387560" y="789009"/>
                    <a:pt x="1387294" y="779045"/>
                  </a:cubicBezTo>
                  <a:cubicBezTo>
                    <a:pt x="1385700" y="720585"/>
                    <a:pt x="1383308" y="662125"/>
                    <a:pt x="1381116" y="600875"/>
                  </a:cubicBezTo>
                  <a:cubicBezTo>
                    <a:pt x="1460103" y="619941"/>
                    <a:pt x="1678996" y="672488"/>
                    <a:pt x="1711946" y="681124"/>
                  </a:cubicBezTo>
                  <a:cubicBezTo>
                    <a:pt x="1723240" y="684114"/>
                    <a:pt x="1733404" y="681789"/>
                    <a:pt x="1744033" y="679198"/>
                  </a:cubicBezTo>
                  <a:cubicBezTo>
                    <a:pt x="1852782" y="652559"/>
                    <a:pt x="1961597" y="626185"/>
                    <a:pt x="2070279" y="599147"/>
                  </a:cubicBezTo>
                  <a:cubicBezTo>
                    <a:pt x="2075361" y="597885"/>
                    <a:pt x="2078882" y="597287"/>
                    <a:pt x="2081166" y="598491"/>
                  </a:cubicBezTo>
                  <a:close/>
                  <a:moveTo>
                    <a:pt x="2195504" y="542814"/>
                  </a:moveTo>
                  <a:cubicBezTo>
                    <a:pt x="2204074" y="542349"/>
                    <a:pt x="2201283" y="550653"/>
                    <a:pt x="2201350" y="555369"/>
                  </a:cubicBezTo>
                  <a:cubicBezTo>
                    <a:pt x="2201881" y="586459"/>
                    <a:pt x="2201948" y="617616"/>
                    <a:pt x="2202147" y="648706"/>
                  </a:cubicBezTo>
                  <a:cubicBezTo>
                    <a:pt x="2202213" y="657076"/>
                    <a:pt x="2200885" y="665380"/>
                    <a:pt x="2209454" y="671625"/>
                  </a:cubicBezTo>
                  <a:cubicBezTo>
                    <a:pt x="2214038" y="674947"/>
                    <a:pt x="2214636" y="681590"/>
                    <a:pt x="2211315" y="686705"/>
                  </a:cubicBezTo>
                  <a:cubicBezTo>
                    <a:pt x="2198161" y="706767"/>
                    <a:pt x="2199689" y="730351"/>
                    <a:pt x="2204074" y="750413"/>
                  </a:cubicBezTo>
                  <a:cubicBezTo>
                    <a:pt x="2217625" y="813723"/>
                    <a:pt x="2222209" y="1004714"/>
                    <a:pt x="2223937" y="1038926"/>
                  </a:cubicBezTo>
                  <a:cubicBezTo>
                    <a:pt x="2200021" y="1031951"/>
                    <a:pt x="2179892" y="1038129"/>
                    <a:pt x="2159166" y="1048360"/>
                  </a:cubicBezTo>
                  <a:cubicBezTo>
                    <a:pt x="2155910" y="1025507"/>
                    <a:pt x="2178564" y="875504"/>
                    <a:pt x="2183214" y="820964"/>
                  </a:cubicBezTo>
                  <a:cubicBezTo>
                    <a:pt x="2186270" y="785223"/>
                    <a:pt x="2193179" y="749682"/>
                    <a:pt x="2190256" y="713477"/>
                  </a:cubicBezTo>
                  <a:cubicBezTo>
                    <a:pt x="2189525" y="704442"/>
                    <a:pt x="2191319" y="695208"/>
                    <a:pt x="2184941" y="687170"/>
                  </a:cubicBezTo>
                  <a:cubicBezTo>
                    <a:pt x="2183347" y="685177"/>
                    <a:pt x="2182549" y="680859"/>
                    <a:pt x="2183546" y="678600"/>
                  </a:cubicBezTo>
                  <a:cubicBezTo>
                    <a:pt x="2199091" y="644056"/>
                    <a:pt x="2187266" y="607850"/>
                    <a:pt x="2190455" y="572575"/>
                  </a:cubicBezTo>
                  <a:cubicBezTo>
                    <a:pt x="2190920" y="567128"/>
                    <a:pt x="2189990" y="561547"/>
                    <a:pt x="2190654" y="556100"/>
                  </a:cubicBezTo>
                  <a:cubicBezTo>
                    <a:pt x="2191252" y="551317"/>
                    <a:pt x="2187333" y="543279"/>
                    <a:pt x="2195504" y="542814"/>
                  </a:cubicBezTo>
                  <a:close/>
                  <a:moveTo>
                    <a:pt x="1772134" y="307246"/>
                  </a:moveTo>
                  <a:cubicBezTo>
                    <a:pt x="1972691" y="362783"/>
                    <a:pt x="2173448" y="417789"/>
                    <a:pt x="2379254" y="474389"/>
                  </a:cubicBezTo>
                  <a:cubicBezTo>
                    <a:pt x="2334878" y="485416"/>
                    <a:pt x="2294288" y="492524"/>
                    <a:pt x="2255890" y="505877"/>
                  </a:cubicBezTo>
                  <a:cubicBezTo>
                    <a:pt x="2207794" y="522618"/>
                    <a:pt x="2161956" y="515643"/>
                    <a:pt x="2114590" y="505146"/>
                  </a:cubicBezTo>
                  <a:cubicBezTo>
                    <a:pt x="2020655" y="484353"/>
                    <a:pt x="1926322" y="465553"/>
                    <a:pt x="1832255" y="445690"/>
                  </a:cubicBezTo>
                  <a:cubicBezTo>
                    <a:pt x="1828601" y="444893"/>
                    <a:pt x="1825744" y="444162"/>
                    <a:pt x="1822024" y="445557"/>
                  </a:cubicBezTo>
                  <a:cubicBezTo>
                    <a:pt x="1789605" y="457581"/>
                    <a:pt x="1756523" y="458511"/>
                    <a:pt x="1723307" y="449477"/>
                  </a:cubicBezTo>
                  <a:cubicBezTo>
                    <a:pt x="1718125" y="448082"/>
                    <a:pt x="1715202" y="448347"/>
                    <a:pt x="1712877" y="452865"/>
                  </a:cubicBezTo>
                  <a:cubicBezTo>
                    <a:pt x="1710286" y="457913"/>
                    <a:pt x="1713674" y="461036"/>
                    <a:pt x="1716929" y="463693"/>
                  </a:cubicBezTo>
                  <a:cubicBezTo>
                    <a:pt x="1727359" y="472263"/>
                    <a:pt x="1740313" y="474123"/>
                    <a:pt x="1752935" y="475319"/>
                  </a:cubicBezTo>
                  <a:cubicBezTo>
                    <a:pt x="1776851" y="477511"/>
                    <a:pt x="1800500" y="475717"/>
                    <a:pt x="1822556" y="464955"/>
                  </a:cubicBezTo>
                  <a:cubicBezTo>
                    <a:pt x="1827139" y="462697"/>
                    <a:pt x="1831258" y="462032"/>
                    <a:pt x="1836506" y="463095"/>
                  </a:cubicBezTo>
                  <a:cubicBezTo>
                    <a:pt x="1941336" y="484885"/>
                    <a:pt x="2046165" y="506475"/>
                    <a:pt x="2156375" y="529195"/>
                  </a:cubicBezTo>
                  <a:cubicBezTo>
                    <a:pt x="2107083" y="541418"/>
                    <a:pt x="1830793" y="609311"/>
                    <a:pt x="1736792" y="632629"/>
                  </a:cubicBezTo>
                  <a:cubicBezTo>
                    <a:pt x="1724702" y="635618"/>
                    <a:pt x="1713408" y="635951"/>
                    <a:pt x="1701052" y="632961"/>
                  </a:cubicBezTo>
                  <a:cubicBezTo>
                    <a:pt x="1515973" y="587788"/>
                    <a:pt x="1330761" y="543013"/>
                    <a:pt x="1145616" y="498171"/>
                  </a:cubicBezTo>
                  <a:cubicBezTo>
                    <a:pt x="1141564" y="497175"/>
                    <a:pt x="1136980" y="497640"/>
                    <a:pt x="1133326" y="492192"/>
                  </a:cubicBezTo>
                  <a:cubicBezTo>
                    <a:pt x="1334017" y="430544"/>
                    <a:pt x="1533577" y="369293"/>
                    <a:pt x="1733006" y="307778"/>
                  </a:cubicBezTo>
                  <a:cubicBezTo>
                    <a:pt x="1746358" y="303659"/>
                    <a:pt x="1758515" y="303526"/>
                    <a:pt x="1772134" y="307246"/>
                  </a:cubicBezTo>
                  <a:close/>
                  <a:moveTo>
                    <a:pt x="0" y="0"/>
                  </a:moveTo>
                  <a:cubicBezTo>
                    <a:pt x="732410" y="287251"/>
                    <a:pt x="1248054" y="792265"/>
                    <a:pt x="1534972" y="1528462"/>
                  </a:cubicBezTo>
                  <a:cubicBezTo>
                    <a:pt x="2036399" y="1227792"/>
                    <a:pt x="2574696" y="1019263"/>
                    <a:pt x="3151324" y="909650"/>
                  </a:cubicBezTo>
                  <a:cubicBezTo>
                    <a:pt x="2438245" y="1262337"/>
                    <a:pt x="1848663" y="1761638"/>
                    <a:pt x="1377263" y="2408152"/>
                  </a:cubicBezTo>
                  <a:cubicBezTo>
                    <a:pt x="1392011" y="2319000"/>
                    <a:pt x="1381449" y="2237887"/>
                    <a:pt x="1344845" y="2160893"/>
                  </a:cubicBezTo>
                  <a:cubicBezTo>
                    <a:pt x="1296017" y="2058056"/>
                    <a:pt x="1218292" y="1986044"/>
                    <a:pt x="1110540" y="1948178"/>
                  </a:cubicBezTo>
                  <a:cubicBezTo>
                    <a:pt x="1094663" y="1942598"/>
                    <a:pt x="1087887" y="1934759"/>
                    <a:pt x="1085296" y="1918616"/>
                  </a:cubicBezTo>
                  <a:cubicBezTo>
                    <a:pt x="1059852" y="1761439"/>
                    <a:pt x="1021255" y="1607383"/>
                    <a:pt x="971565" y="1456118"/>
                  </a:cubicBezTo>
                  <a:cubicBezTo>
                    <a:pt x="872382" y="1154385"/>
                    <a:pt x="731945" y="873246"/>
                    <a:pt x="550055" y="612767"/>
                  </a:cubicBezTo>
                  <a:cubicBezTo>
                    <a:pt x="416261" y="421111"/>
                    <a:pt x="263601" y="245930"/>
                    <a:pt x="92340" y="86959"/>
                  </a:cubicBezTo>
                  <a:cubicBezTo>
                    <a:pt x="61317" y="58194"/>
                    <a:pt x="29562" y="302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7A881849-4D15-4FC6-8598-55C3CC827DD6}"/>
                </a:ext>
              </a:extLst>
            </p:cNvPr>
            <p:cNvSpPr/>
            <p:nvPr/>
          </p:nvSpPr>
          <p:spPr>
            <a:xfrm>
              <a:off x="2383949" y="2098404"/>
              <a:ext cx="3271743" cy="3224150"/>
            </a:xfrm>
            <a:custGeom>
              <a:avLst/>
              <a:gdLst>
                <a:gd name="connsiteX0" fmla="*/ 2448455 w 3271743"/>
                <a:gd name="connsiteY0" fmla="*/ 372151 h 3224150"/>
                <a:gd name="connsiteX1" fmla="*/ 2461675 w 3271743"/>
                <a:gd name="connsiteY1" fmla="*/ 695142 h 3224150"/>
                <a:gd name="connsiteX2" fmla="*/ 2447924 w 3271743"/>
                <a:gd name="connsiteY2" fmla="*/ 718526 h 3224150"/>
                <a:gd name="connsiteX3" fmla="*/ 1588695 w 3271743"/>
                <a:gd name="connsiteY3" fmla="*/ 1225600 h 3224150"/>
                <a:gd name="connsiteX4" fmla="*/ 606302 w 3271743"/>
                <a:gd name="connsiteY4" fmla="*/ 2209388 h 3224150"/>
                <a:gd name="connsiteX5" fmla="*/ 228837 w 3271743"/>
                <a:gd name="connsiteY5" fmla="*/ 2929907 h 3224150"/>
                <a:gd name="connsiteX6" fmla="*/ 160545 w 3271743"/>
                <a:gd name="connsiteY6" fmla="*/ 3198491 h 3224150"/>
                <a:gd name="connsiteX7" fmla="*/ 146860 w 3271743"/>
                <a:gd name="connsiteY7" fmla="*/ 3211445 h 3224150"/>
                <a:gd name="connsiteX8" fmla="*/ 10276 w 3271743"/>
                <a:gd name="connsiteY8" fmla="*/ 3224001 h 3224150"/>
                <a:gd name="connsiteX9" fmla="*/ 511 w 3271743"/>
                <a:gd name="connsiteY9" fmla="*/ 3210116 h 3224150"/>
                <a:gd name="connsiteX10" fmla="*/ 26685 w 3271743"/>
                <a:gd name="connsiteY10" fmla="*/ 2966777 h 3224150"/>
                <a:gd name="connsiteX11" fmla="*/ 308622 w 3271743"/>
                <a:gd name="connsiteY11" fmla="*/ 2234101 h 3224150"/>
                <a:gd name="connsiteX12" fmla="*/ 1012865 w 3271743"/>
                <a:gd name="connsiteY12" fmla="*/ 1345376 h 3224150"/>
                <a:gd name="connsiteX13" fmla="*/ 2448455 w 3271743"/>
                <a:gd name="connsiteY13" fmla="*/ 372151 h 3224150"/>
                <a:gd name="connsiteX14" fmla="*/ 2894145 w 3271743"/>
                <a:gd name="connsiteY14" fmla="*/ 0 h 3224150"/>
                <a:gd name="connsiteX15" fmla="*/ 2987349 w 3271743"/>
                <a:gd name="connsiteY15" fmla="*/ 241014 h 3224150"/>
                <a:gd name="connsiteX16" fmla="*/ 3009869 w 3271743"/>
                <a:gd name="connsiteY16" fmla="*/ 255962 h 3224150"/>
                <a:gd name="connsiteX17" fmla="*/ 3271743 w 3271743"/>
                <a:gd name="connsiteY17" fmla="*/ 258087 h 3224150"/>
                <a:gd name="connsiteX18" fmla="*/ 3067466 w 3271743"/>
                <a:gd name="connsiteY18" fmla="*/ 424499 h 3224150"/>
                <a:gd name="connsiteX19" fmla="*/ 3060623 w 3271743"/>
                <a:gd name="connsiteY19" fmla="*/ 448880 h 3224150"/>
                <a:gd name="connsiteX20" fmla="*/ 3135425 w 3271743"/>
                <a:gd name="connsiteY20" fmla="*/ 685377 h 3224150"/>
                <a:gd name="connsiteX21" fmla="*/ 3136422 w 3271743"/>
                <a:gd name="connsiteY21" fmla="*/ 697069 h 3224150"/>
                <a:gd name="connsiteX22" fmla="*/ 2919190 w 3271743"/>
                <a:gd name="connsiteY22" fmla="*/ 556698 h 3224150"/>
                <a:gd name="connsiteX23" fmla="*/ 2892484 w 3271743"/>
                <a:gd name="connsiteY23" fmla="*/ 558093 h 3224150"/>
                <a:gd name="connsiteX24" fmla="*/ 2679438 w 3271743"/>
                <a:gd name="connsiteY24" fmla="*/ 709824 h 3224150"/>
                <a:gd name="connsiteX25" fmla="*/ 2744939 w 3271743"/>
                <a:gd name="connsiteY25" fmla="*/ 464358 h 3224150"/>
                <a:gd name="connsiteX26" fmla="*/ 2732118 w 3271743"/>
                <a:gd name="connsiteY26" fmla="*/ 427090 h 3224150"/>
                <a:gd name="connsiteX27" fmla="*/ 2526844 w 3271743"/>
                <a:gd name="connsiteY27" fmla="*/ 276290 h 3224150"/>
                <a:gd name="connsiteX28" fmla="*/ 2782606 w 3271743"/>
                <a:gd name="connsiteY28" fmla="*/ 262206 h 3224150"/>
                <a:gd name="connsiteX29" fmla="*/ 2811836 w 3271743"/>
                <a:gd name="connsiteY29" fmla="*/ 240350 h 3224150"/>
                <a:gd name="connsiteX30" fmla="*/ 2894145 w 3271743"/>
                <a:gd name="connsiteY30" fmla="*/ 0 h 32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1743" h="3224150">
                  <a:moveTo>
                    <a:pt x="2448455" y="372151"/>
                  </a:moveTo>
                  <a:cubicBezTo>
                    <a:pt x="2451046" y="432139"/>
                    <a:pt x="2459217" y="646381"/>
                    <a:pt x="2461675" y="695142"/>
                  </a:cubicBezTo>
                  <a:cubicBezTo>
                    <a:pt x="2462273" y="707100"/>
                    <a:pt x="2459549" y="713278"/>
                    <a:pt x="2447924" y="718526"/>
                  </a:cubicBezTo>
                  <a:cubicBezTo>
                    <a:pt x="2143334" y="856704"/>
                    <a:pt x="1857478" y="1026770"/>
                    <a:pt x="1588695" y="1225600"/>
                  </a:cubicBezTo>
                  <a:cubicBezTo>
                    <a:pt x="1211961" y="1504281"/>
                    <a:pt x="878540" y="1826409"/>
                    <a:pt x="606302" y="2209388"/>
                  </a:cubicBezTo>
                  <a:cubicBezTo>
                    <a:pt x="447796" y="2432333"/>
                    <a:pt x="316261" y="2669627"/>
                    <a:pt x="228837" y="2929907"/>
                  </a:cubicBezTo>
                  <a:cubicBezTo>
                    <a:pt x="199341" y="3017730"/>
                    <a:pt x="175492" y="3107014"/>
                    <a:pt x="160545" y="3198491"/>
                  </a:cubicBezTo>
                  <a:cubicBezTo>
                    <a:pt x="159150" y="3207127"/>
                    <a:pt x="156094" y="3210714"/>
                    <a:pt x="146860" y="3211445"/>
                  </a:cubicBezTo>
                  <a:cubicBezTo>
                    <a:pt x="101288" y="3215165"/>
                    <a:pt x="55782" y="3219350"/>
                    <a:pt x="10276" y="3224001"/>
                  </a:cubicBezTo>
                  <a:cubicBezTo>
                    <a:pt x="-3010" y="3225396"/>
                    <a:pt x="312" y="3216759"/>
                    <a:pt x="511" y="3210116"/>
                  </a:cubicBezTo>
                  <a:cubicBezTo>
                    <a:pt x="3434" y="3128405"/>
                    <a:pt x="11472" y="3047159"/>
                    <a:pt x="26685" y="2966777"/>
                  </a:cubicBezTo>
                  <a:cubicBezTo>
                    <a:pt x="76044" y="2705368"/>
                    <a:pt x="177552" y="2463955"/>
                    <a:pt x="308622" y="2234101"/>
                  </a:cubicBezTo>
                  <a:cubicBezTo>
                    <a:pt x="498018" y="1902008"/>
                    <a:pt x="738169" y="1609775"/>
                    <a:pt x="1012865" y="1345376"/>
                  </a:cubicBezTo>
                  <a:cubicBezTo>
                    <a:pt x="1429923" y="944129"/>
                    <a:pt x="2018110" y="554307"/>
                    <a:pt x="2448455" y="372151"/>
                  </a:cubicBezTo>
                  <a:close/>
                  <a:moveTo>
                    <a:pt x="2894145" y="0"/>
                  </a:moveTo>
                  <a:cubicBezTo>
                    <a:pt x="2917994" y="61383"/>
                    <a:pt x="2981171" y="221351"/>
                    <a:pt x="2987349" y="241014"/>
                  </a:cubicBezTo>
                  <a:cubicBezTo>
                    <a:pt x="2991202" y="253371"/>
                    <a:pt x="2997911" y="255962"/>
                    <a:pt x="3009869" y="255962"/>
                  </a:cubicBezTo>
                  <a:cubicBezTo>
                    <a:pt x="3090384" y="256227"/>
                    <a:pt x="3261779" y="258087"/>
                    <a:pt x="3271743" y="258087"/>
                  </a:cubicBezTo>
                  <a:cubicBezTo>
                    <a:pt x="3219594" y="300670"/>
                    <a:pt x="3086598" y="410482"/>
                    <a:pt x="3067466" y="424499"/>
                  </a:cubicBezTo>
                  <a:cubicBezTo>
                    <a:pt x="3057700" y="431674"/>
                    <a:pt x="3057169" y="438118"/>
                    <a:pt x="3060623" y="448880"/>
                  </a:cubicBezTo>
                  <a:cubicBezTo>
                    <a:pt x="3085934" y="527601"/>
                    <a:pt x="3110580" y="606522"/>
                    <a:pt x="3135425" y="685377"/>
                  </a:cubicBezTo>
                  <a:cubicBezTo>
                    <a:pt x="3136488" y="688698"/>
                    <a:pt x="3139079" y="691887"/>
                    <a:pt x="3136422" y="697069"/>
                  </a:cubicBezTo>
                  <a:cubicBezTo>
                    <a:pt x="3097094" y="671758"/>
                    <a:pt x="2951941" y="578953"/>
                    <a:pt x="2919190" y="556698"/>
                  </a:cubicBezTo>
                  <a:cubicBezTo>
                    <a:pt x="2908627" y="549524"/>
                    <a:pt x="2902250" y="550985"/>
                    <a:pt x="2892484" y="558093"/>
                  </a:cubicBezTo>
                  <a:cubicBezTo>
                    <a:pt x="2827448" y="605326"/>
                    <a:pt x="2686612" y="705040"/>
                    <a:pt x="2679438" y="709824"/>
                  </a:cubicBezTo>
                  <a:cubicBezTo>
                    <a:pt x="2701626" y="626186"/>
                    <a:pt x="2722685" y="545139"/>
                    <a:pt x="2744939" y="464358"/>
                  </a:cubicBezTo>
                  <a:cubicBezTo>
                    <a:pt x="2749523" y="447617"/>
                    <a:pt x="2747464" y="437985"/>
                    <a:pt x="2732118" y="427090"/>
                  </a:cubicBezTo>
                  <a:cubicBezTo>
                    <a:pt x="2664225" y="378728"/>
                    <a:pt x="2597660" y="328572"/>
                    <a:pt x="2526844" y="276290"/>
                  </a:cubicBezTo>
                  <a:cubicBezTo>
                    <a:pt x="2539599" y="275227"/>
                    <a:pt x="2707671" y="265329"/>
                    <a:pt x="2782606" y="262206"/>
                  </a:cubicBezTo>
                  <a:cubicBezTo>
                    <a:pt x="2798948" y="261542"/>
                    <a:pt x="2806655" y="256692"/>
                    <a:pt x="2811836" y="240350"/>
                  </a:cubicBezTo>
                  <a:cubicBezTo>
                    <a:pt x="2836416" y="163289"/>
                    <a:pt x="2889428" y="2857"/>
                    <a:pt x="2894145" y="0"/>
                  </a:cubicBezTo>
                  <a:close/>
                </a:path>
              </a:pathLst>
            </a:custGeom>
            <a:solidFill>
              <a:schemeClr val="accent3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59AC880-805D-4215-9D8A-7EBB69454A27}"/>
                </a:ext>
              </a:extLst>
            </p:cNvPr>
            <p:cNvSpPr/>
            <p:nvPr/>
          </p:nvSpPr>
          <p:spPr>
            <a:xfrm>
              <a:off x="535730" y="2193270"/>
              <a:ext cx="2101105" cy="1886069"/>
            </a:xfrm>
            <a:custGeom>
              <a:avLst/>
              <a:gdLst>
                <a:gd name="connsiteX0" fmla="*/ 1820762 w 2101105"/>
                <a:gd name="connsiteY0" fmla="*/ 1317342 h 1886069"/>
                <a:gd name="connsiteX1" fmla="*/ 2101104 w 2101105"/>
                <a:gd name="connsiteY1" fmla="*/ 1606054 h 1886069"/>
                <a:gd name="connsiteX2" fmla="*/ 1815381 w 2101105"/>
                <a:gd name="connsiteY2" fmla="*/ 1886064 h 1886069"/>
                <a:gd name="connsiteX3" fmla="*/ 1532714 w 2101105"/>
                <a:gd name="connsiteY3" fmla="*/ 1606054 h 1886069"/>
                <a:gd name="connsiteX4" fmla="*/ 1820762 w 2101105"/>
                <a:gd name="connsiteY4" fmla="*/ 1317342 h 1886069"/>
                <a:gd name="connsiteX5" fmla="*/ 367501 w 2101105"/>
                <a:gd name="connsiteY5" fmla="*/ 754997 h 1886069"/>
                <a:gd name="connsiteX6" fmla="*/ 371487 w 2101105"/>
                <a:gd name="connsiteY6" fmla="*/ 775325 h 1886069"/>
                <a:gd name="connsiteX7" fmla="*/ 371753 w 2101105"/>
                <a:gd name="connsiteY7" fmla="*/ 844879 h 1886069"/>
                <a:gd name="connsiteX8" fmla="*/ 376469 w 2101105"/>
                <a:gd name="connsiteY8" fmla="*/ 865407 h 1886069"/>
                <a:gd name="connsiteX9" fmla="*/ 378396 w 2101105"/>
                <a:gd name="connsiteY9" fmla="*/ 875637 h 1886069"/>
                <a:gd name="connsiteX10" fmla="*/ 374875 w 2101105"/>
                <a:gd name="connsiteY10" fmla="*/ 952499 h 1886069"/>
                <a:gd name="connsiteX11" fmla="*/ 400584 w 2101105"/>
                <a:gd name="connsiteY11" fmla="*/ 1188597 h 1886069"/>
                <a:gd name="connsiteX12" fmla="*/ 347372 w 2101105"/>
                <a:gd name="connsiteY12" fmla="*/ 1181223 h 1886069"/>
                <a:gd name="connsiteX13" fmla="*/ 360725 w 2101105"/>
                <a:gd name="connsiteY13" fmla="*/ 903472 h 1886069"/>
                <a:gd name="connsiteX14" fmla="*/ 355344 w 2101105"/>
                <a:gd name="connsiteY14" fmla="*/ 879291 h 1886069"/>
                <a:gd name="connsiteX15" fmla="*/ 353550 w 2101105"/>
                <a:gd name="connsiteY15" fmla="*/ 870854 h 1886069"/>
                <a:gd name="connsiteX16" fmla="*/ 362054 w 2101105"/>
                <a:gd name="connsiteY16" fmla="*/ 776122 h 1886069"/>
                <a:gd name="connsiteX17" fmla="*/ 367501 w 2101105"/>
                <a:gd name="connsiteY17" fmla="*/ 754997 h 1886069"/>
                <a:gd name="connsiteX18" fmla="*/ 1039932 w 2101105"/>
                <a:gd name="connsiteY18" fmla="*/ 628378 h 1886069"/>
                <a:gd name="connsiteX19" fmla="*/ 1046899 w 2101105"/>
                <a:gd name="connsiteY19" fmla="*/ 635154 h 1886069"/>
                <a:gd name="connsiteX20" fmla="*/ 1104827 w 2101105"/>
                <a:gd name="connsiteY20" fmla="*/ 949243 h 1886069"/>
                <a:gd name="connsiteX21" fmla="*/ 867466 w 2101105"/>
                <a:gd name="connsiteY21" fmla="*/ 1103033 h 1886069"/>
                <a:gd name="connsiteX22" fmla="*/ 632298 w 2101105"/>
                <a:gd name="connsiteY22" fmla="*/ 981728 h 1886069"/>
                <a:gd name="connsiteX23" fmla="*/ 602603 w 2101105"/>
                <a:gd name="connsiteY23" fmla="*/ 919349 h 1886069"/>
                <a:gd name="connsiteX24" fmla="*/ 607320 w 2101105"/>
                <a:gd name="connsiteY24" fmla="*/ 907125 h 1886069"/>
                <a:gd name="connsiteX25" fmla="*/ 726897 w 2101105"/>
                <a:gd name="connsiteY25" fmla="*/ 863081 h 1886069"/>
                <a:gd name="connsiteX26" fmla="*/ 935493 w 2101105"/>
                <a:gd name="connsiteY26" fmla="*/ 730948 h 1886069"/>
                <a:gd name="connsiteX27" fmla="*/ 1030224 w 2101105"/>
                <a:gd name="connsiteY27" fmla="*/ 632563 h 1886069"/>
                <a:gd name="connsiteX28" fmla="*/ 1039932 w 2101105"/>
                <a:gd name="connsiteY28" fmla="*/ 628378 h 1886069"/>
                <a:gd name="connsiteX29" fmla="*/ 946122 w 2101105"/>
                <a:gd name="connsiteY29" fmla="*/ 409087 h 1886069"/>
                <a:gd name="connsiteX30" fmla="*/ 1028962 w 2101105"/>
                <a:gd name="connsiteY30" fmla="*/ 538828 h 1886069"/>
                <a:gd name="connsiteX31" fmla="*/ 1024445 w 2101105"/>
                <a:gd name="connsiteY31" fmla="*/ 557894 h 1886069"/>
                <a:gd name="connsiteX32" fmla="*/ 731813 w 2101105"/>
                <a:gd name="connsiteY32" fmla="*/ 804622 h 1886069"/>
                <a:gd name="connsiteX33" fmla="*/ 541685 w 2101105"/>
                <a:gd name="connsiteY33" fmla="*/ 872648 h 1886069"/>
                <a:gd name="connsiteX34" fmla="*/ 516507 w 2101105"/>
                <a:gd name="connsiteY34" fmla="*/ 862550 h 1886069"/>
                <a:gd name="connsiteX35" fmla="*/ 443366 w 2101105"/>
                <a:gd name="connsiteY35" fmla="*/ 747291 h 1886069"/>
                <a:gd name="connsiteX36" fmla="*/ 601606 w 2101105"/>
                <a:gd name="connsiteY36" fmla="*/ 687702 h 1886069"/>
                <a:gd name="connsiteX37" fmla="*/ 726432 w 2101105"/>
                <a:gd name="connsiteY37" fmla="*/ 641333 h 1886069"/>
                <a:gd name="connsiteX38" fmla="*/ 760312 w 2101105"/>
                <a:gd name="connsiteY38" fmla="*/ 614893 h 1886069"/>
                <a:gd name="connsiteX39" fmla="*/ 946122 w 2101105"/>
                <a:gd name="connsiteY39" fmla="*/ 409087 h 1886069"/>
                <a:gd name="connsiteX40" fmla="*/ 1074069 w 2101105"/>
                <a:gd name="connsiteY40" fmla="*/ 209725 h 1886069"/>
                <a:gd name="connsiteX41" fmla="*/ 1010693 w 2101105"/>
                <a:gd name="connsiteY41" fmla="*/ 280010 h 1886069"/>
                <a:gd name="connsiteX42" fmla="*/ 738589 w 2101105"/>
                <a:gd name="connsiteY42" fmla="*/ 582673 h 1886069"/>
                <a:gd name="connsiteX43" fmla="*/ 668636 w 2101105"/>
                <a:gd name="connsiteY43" fmla="*/ 619011 h 1886069"/>
                <a:gd name="connsiteX44" fmla="*/ 375008 w 2101105"/>
                <a:gd name="connsiteY44" fmla="*/ 729554 h 1886069"/>
                <a:gd name="connsiteX45" fmla="*/ 360791 w 2101105"/>
                <a:gd name="connsiteY45" fmla="*/ 733207 h 1886069"/>
                <a:gd name="connsiteX46" fmla="*/ 416461 w 2101105"/>
                <a:gd name="connsiteY46" fmla="*/ 675212 h 1886069"/>
                <a:gd name="connsiteX47" fmla="*/ 548528 w 2101105"/>
                <a:gd name="connsiteY47" fmla="*/ 538496 h 1886069"/>
                <a:gd name="connsiteX48" fmla="*/ 571247 w 2101105"/>
                <a:gd name="connsiteY48" fmla="*/ 525475 h 1886069"/>
                <a:gd name="connsiteX49" fmla="*/ 635620 w 2101105"/>
                <a:gd name="connsiteY49" fmla="*/ 483357 h 1886069"/>
                <a:gd name="connsiteX50" fmla="*/ 637746 w 2101105"/>
                <a:gd name="connsiteY50" fmla="*/ 465687 h 1886069"/>
                <a:gd name="connsiteX51" fmla="*/ 624193 w 2101105"/>
                <a:gd name="connsiteY51" fmla="*/ 473459 h 1886069"/>
                <a:gd name="connsiteX52" fmla="*/ 569387 w 2101105"/>
                <a:gd name="connsiteY52" fmla="*/ 508469 h 1886069"/>
                <a:gd name="connsiteX53" fmla="*/ 540224 w 2101105"/>
                <a:gd name="connsiteY53" fmla="*/ 527468 h 1886069"/>
                <a:gd name="connsiteX54" fmla="*/ 345446 w 2101105"/>
                <a:gd name="connsiteY54" fmla="*/ 730218 h 1886069"/>
                <a:gd name="connsiteX55" fmla="*/ 302597 w 2101105"/>
                <a:gd name="connsiteY55" fmla="*/ 756392 h 1886069"/>
                <a:gd name="connsiteX56" fmla="*/ 172391 w 2101105"/>
                <a:gd name="connsiteY56" fmla="*/ 805485 h 1886069"/>
                <a:gd name="connsiteX57" fmla="*/ 319405 w 2101105"/>
                <a:gd name="connsiteY57" fmla="*/ 632430 h 1886069"/>
                <a:gd name="connsiteX58" fmla="*/ 524679 w 2101105"/>
                <a:gd name="connsiteY58" fmla="*/ 389888 h 1886069"/>
                <a:gd name="connsiteX59" fmla="*/ 552779 w 2101105"/>
                <a:gd name="connsiteY59" fmla="*/ 371420 h 1886069"/>
                <a:gd name="connsiteX60" fmla="*/ 1059919 w 2101105"/>
                <a:gd name="connsiteY60" fmla="*/ 213578 h 1886069"/>
                <a:gd name="connsiteX61" fmla="*/ 1074069 w 2101105"/>
                <a:gd name="connsiteY61" fmla="*/ 209725 h 1886069"/>
                <a:gd name="connsiteX62" fmla="*/ 1191454 w 2101105"/>
                <a:gd name="connsiteY62" fmla="*/ 0 h 1886069"/>
                <a:gd name="connsiteX63" fmla="*/ 1390284 w 2101105"/>
                <a:gd name="connsiteY63" fmla="*/ 317145 h 1886069"/>
                <a:gd name="connsiteX64" fmla="*/ 1648969 w 2101105"/>
                <a:gd name="connsiteY64" fmla="*/ 892245 h 1886069"/>
                <a:gd name="connsiteX65" fmla="*/ 1740313 w 2101105"/>
                <a:gd name="connsiteY65" fmla="*/ 1190657 h 1886069"/>
                <a:gd name="connsiteX66" fmla="*/ 1730680 w 2101105"/>
                <a:gd name="connsiteY66" fmla="*/ 1208062 h 1886069"/>
                <a:gd name="connsiteX67" fmla="*/ 1415661 w 2101105"/>
                <a:gd name="connsiteY67" fmla="*/ 1535703 h 1886069"/>
                <a:gd name="connsiteX68" fmla="*/ 1414664 w 2101105"/>
                <a:gd name="connsiteY68" fmla="*/ 1652358 h 1886069"/>
                <a:gd name="connsiteX69" fmla="*/ 1414731 w 2101105"/>
                <a:gd name="connsiteY69" fmla="*/ 1662854 h 1886069"/>
                <a:gd name="connsiteX70" fmla="*/ 0 w 2101105"/>
                <a:gd name="connsiteY70" fmla="*/ 1482824 h 1886069"/>
                <a:gd name="connsiteX71" fmla="*/ 438981 w 2101105"/>
                <a:gd name="connsiteY71" fmla="*/ 1344181 h 1886069"/>
                <a:gd name="connsiteX72" fmla="*/ 989568 w 2101105"/>
                <a:gd name="connsiteY72" fmla="*/ 1221348 h 1886069"/>
                <a:gd name="connsiteX73" fmla="*/ 1360855 w 2101105"/>
                <a:gd name="connsiteY73" fmla="*/ 1171790 h 1886069"/>
                <a:gd name="connsiteX74" fmla="*/ 1374340 w 2101105"/>
                <a:gd name="connsiteY74" fmla="*/ 1157640 h 1886069"/>
                <a:gd name="connsiteX75" fmla="*/ 1370155 w 2101105"/>
                <a:gd name="connsiteY75" fmla="*/ 892312 h 1886069"/>
                <a:gd name="connsiteX76" fmla="*/ 1191454 w 2101105"/>
                <a:gd name="connsiteY76" fmla="*/ 0 h 18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1105" h="1886069">
                  <a:moveTo>
                    <a:pt x="1820762" y="1317342"/>
                  </a:moveTo>
                  <a:cubicBezTo>
                    <a:pt x="1973622" y="1317674"/>
                    <a:pt x="2101569" y="1449475"/>
                    <a:pt x="2101104" y="1606054"/>
                  </a:cubicBezTo>
                  <a:cubicBezTo>
                    <a:pt x="2100639" y="1763697"/>
                    <a:pt x="1974950" y="1886994"/>
                    <a:pt x="1815381" y="1886064"/>
                  </a:cubicBezTo>
                  <a:cubicBezTo>
                    <a:pt x="1658137" y="1885201"/>
                    <a:pt x="1532116" y="1760309"/>
                    <a:pt x="1532714" y="1606054"/>
                  </a:cubicBezTo>
                  <a:cubicBezTo>
                    <a:pt x="1533312" y="1446086"/>
                    <a:pt x="1662123" y="1317010"/>
                    <a:pt x="1820762" y="1317342"/>
                  </a:cubicBezTo>
                  <a:close/>
                  <a:moveTo>
                    <a:pt x="367501" y="754997"/>
                  </a:moveTo>
                  <a:cubicBezTo>
                    <a:pt x="375406" y="754731"/>
                    <a:pt x="371288" y="768150"/>
                    <a:pt x="371487" y="775325"/>
                  </a:cubicBezTo>
                  <a:cubicBezTo>
                    <a:pt x="372085" y="798510"/>
                    <a:pt x="371553" y="821694"/>
                    <a:pt x="371753" y="844879"/>
                  </a:cubicBezTo>
                  <a:cubicBezTo>
                    <a:pt x="371819" y="851921"/>
                    <a:pt x="369893" y="859494"/>
                    <a:pt x="376469" y="865407"/>
                  </a:cubicBezTo>
                  <a:cubicBezTo>
                    <a:pt x="379326" y="867997"/>
                    <a:pt x="379990" y="872315"/>
                    <a:pt x="378396" y="875637"/>
                  </a:cubicBezTo>
                  <a:cubicBezTo>
                    <a:pt x="366770" y="900815"/>
                    <a:pt x="372417" y="926723"/>
                    <a:pt x="374875" y="952499"/>
                  </a:cubicBezTo>
                  <a:cubicBezTo>
                    <a:pt x="378529" y="991228"/>
                    <a:pt x="403573" y="1180625"/>
                    <a:pt x="400584" y="1188597"/>
                  </a:cubicBezTo>
                  <a:cubicBezTo>
                    <a:pt x="383511" y="1182353"/>
                    <a:pt x="366571" y="1174447"/>
                    <a:pt x="347372" y="1181223"/>
                  </a:cubicBezTo>
                  <a:cubicBezTo>
                    <a:pt x="343851" y="1159633"/>
                    <a:pt x="356274" y="975085"/>
                    <a:pt x="360725" y="903472"/>
                  </a:cubicBezTo>
                  <a:cubicBezTo>
                    <a:pt x="361256" y="895168"/>
                    <a:pt x="362120" y="886399"/>
                    <a:pt x="355344" y="879291"/>
                  </a:cubicBezTo>
                  <a:cubicBezTo>
                    <a:pt x="353617" y="877497"/>
                    <a:pt x="352487" y="872847"/>
                    <a:pt x="353550" y="870854"/>
                  </a:cubicBezTo>
                  <a:cubicBezTo>
                    <a:pt x="370025" y="840362"/>
                    <a:pt x="357868" y="807544"/>
                    <a:pt x="362054" y="776122"/>
                  </a:cubicBezTo>
                  <a:cubicBezTo>
                    <a:pt x="363050" y="768615"/>
                    <a:pt x="357071" y="755396"/>
                    <a:pt x="367501" y="754997"/>
                  </a:cubicBezTo>
                  <a:close/>
                  <a:moveTo>
                    <a:pt x="1039932" y="628378"/>
                  </a:moveTo>
                  <a:cubicBezTo>
                    <a:pt x="1042465" y="629789"/>
                    <a:pt x="1044541" y="633028"/>
                    <a:pt x="1046899" y="635154"/>
                  </a:cubicBezTo>
                  <a:cubicBezTo>
                    <a:pt x="1133725" y="714473"/>
                    <a:pt x="1158571" y="840959"/>
                    <a:pt x="1104827" y="949243"/>
                  </a:cubicBezTo>
                  <a:cubicBezTo>
                    <a:pt x="1056664" y="1046366"/>
                    <a:pt x="974422" y="1097652"/>
                    <a:pt x="867466" y="1103033"/>
                  </a:cubicBezTo>
                  <a:cubicBezTo>
                    <a:pt x="767620" y="1108015"/>
                    <a:pt x="688366" y="1065299"/>
                    <a:pt x="632298" y="981728"/>
                  </a:cubicBezTo>
                  <a:cubicBezTo>
                    <a:pt x="619344" y="962463"/>
                    <a:pt x="609977" y="941404"/>
                    <a:pt x="602603" y="919349"/>
                  </a:cubicBezTo>
                  <a:cubicBezTo>
                    <a:pt x="600809" y="913968"/>
                    <a:pt x="598816" y="909450"/>
                    <a:pt x="607320" y="907125"/>
                  </a:cubicBezTo>
                  <a:cubicBezTo>
                    <a:pt x="648441" y="896031"/>
                    <a:pt x="687370" y="878693"/>
                    <a:pt x="726897" y="863081"/>
                  </a:cubicBezTo>
                  <a:cubicBezTo>
                    <a:pt x="790538" y="831460"/>
                    <a:pt x="876900" y="778314"/>
                    <a:pt x="935493" y="730948"/>
                  </a:cubicBezTo>
                  <a:cubicBezTo>
                    <a:pt x="968775" y="699792"/>
                    <a:pt x="1001526" y="668037"/>
                    <a:pt x="1030224" y="632563"/>
                  </a:cubicBezTo>
                  <a:cubicBezTo>
                    <a:pt x="1034410" y="627381"/>
                    <a:pt x="1037399" y="626966"/>
                    <a:pt x="1039932" y="628378"/>
                  </a:cubicBezTo>
                  <a:close/>
                  <a:moveTo>
                    <a:pt x="946122" y="409087"/>
                  </a:moveTo>
                  <a:cubicBezTo>
                    <a:pt x="974023" y="452932"/>
                    <a:pt x="1001260" y="496046"/>
                    <a:pt x="1028962" y="538828"/>
                  </a:cubicBezTo>
                  <a:cubicBezTo>
                    <a:pt x="1034675" y="547664"/>
                    <a:pt x="1028497" y="552181"/>
                    <a:pt x="1024445" y="557894"/>
                  </a:cubicBezTo>
                  <a:cubicBezTo>
                    <a:pt x="948646" y="665912"/>
                    <a:pt x="849596" y="746428"/>
                    <a:pt x="731813" y="804622"/>
                  </a:cubicBezTo>
                  <a:cubicBezTo>
                    <a:pt x="671094" y="834583"/>
                    <a:pt x="608316" y="858764"/>
                    <a:pt x="541685" y="872648"/>
                  </a:cubicBezTo>
                  <a:cubicBezTo>
                    <a:pt x="529860" y="875106"/>
                    <a:pt x="523217" y="873578"/>
                    <a:pt x="516507" y="862550"/>
                  </a:cubicBezTo>
                  <a:cubicBezTo>
                    <a:pt x="493123" y="824219"/>
                    <a:pt x="468477" y="786685"/>
                    <a:pt x="443366" y="747291"/>
                  </a:cubicBezTo>
                  <a:cubicBezTo>
                    <a:pt x="497109" y="727029"/>
                    <a:pt x="549325" y="707366"/>
                    <a:pt x="601606" y="687702"/>
                  </a:cubicBezTo>
                  <a:cubicBezTo>
                    <a:pt x="643193" y="672090"/>
                    <a:pt x="684580" y="655948"/>
                    <a:pt x="726432" y="641333"/>
                  </a:cubicBezTo>
                  <a:cubicBezTo>
                    <a:pt x="741312" y="636151"/>
                    <a:pt x="750546" y="625721"/>
                    <a:pt x="760312" y="614893"/>
                  </a:cubicBezTo>
                  <a:cubicBezTo>
                    <a:pt x="821761" y="546667"/>
                    <a:pt x="883344" y="478575"/>
                    <a:pt x="946122" y="409087"/>
                  </a:cubicBezTo>
                  <a:close/>
                  <a:moveTo>
                    <a:pt x="1074069" y="209725"/>
                  </a:moveTo>
                  <a:cubicBezTo>
                    <a:pt x="1050552" y="235833"/>
                    <a:pt x="1030623" y="257888"/>
                    <a:pt x="1010693" y="280010"/>
                  </a:cubicBezTo>
                  <a:cubicBezTo>
                    <a:pt x="919881" y="380787"/>
                    <a:pt x="828538" y="481165"/>
                    <a:pt x="738589" y="582673"/>
                  </a:cubicBezTo>
                  <a:cubicBezTo>
                    <a:pt x="719191" y="604595"/>
                    <a:pt x="693017" y="609644"/>
                    <a:pt x="668636" y="619011"/>
                  </a:cubicBezTo>
                  <a:cubicBezTo>
                    <a:pt x="571048" y="656611"/>
                    <a:pt x="472928" y="692883"/>
                    <a:pt x="375008" y="729554"/>
                  </a:cubicBezTo>
                  <a:cubicBezTo>
                    <a:pt x="372284" y="730550"/>
                    <a:pt x="369361" y="731015"/>
                    <a:pt x="360791" y="733207"/>
                  </a:cubicBezTo>
                  <a:cubicBezTo>
                    <a:pt x="381850" y="711218"/>
                    <a:pt x="399123" y="693149"/>
                    <a:pt x="416461" y="675212"/>
                  </a:cubicBezTo>
                  <a:cubicBezTo>
                    <a:pt x="460506" y="629640"/>
                    <a:pt x="504550" y="584134"/>
                    <a:pt x="548528" y="538496"/>
                  </a:cubicBezTo>
                  <a:cubicBezTo>
                    <a:pt x="554905" y="531853"/>
                    <a:pt x="561615" y="527800"/>
                    <a:pt x="571247" y="525475"/>
                  </a:cubicBezTo>
                  <a:cubicBezTo>
                    <a:pt x="597156" y="519098"/>
                    <a:pt x="619344" y="505081"/>
                    <a:pt x="635620" y="483357"/>
                  </a:cubicBezTo>
                  <a:cubicBezTo>
                    <a:pt x="639340" y="478375"/>
                    <a:pt x="645186" y="471267"/>
                    <a:pt x="637746" y="465687"/>
                  </a:cubicBezTo>
                  <a:cubicBezTo>
                    <a:pt x="629907" y="459774"/>
                    <a:pt x="627980" y="469739"/>
                    <a:pt x="624193" y="473459"/>
                  </a:cubicBezTo>
                  <a:cubicBezTo>
                    <a:pt x="608383" y="489071"/>
                    <a:pt x="590712" y="502423"/>
                    <a:pt x="569387" y="508469"/>
                  </a:cubicBezTo>
                  <a:cubicBezTo>
                    <a:pt x="556965" y="511990"/>
                    <a:pt x="548727" y="518566"/>
                    <a:pt x="540224" y="527468"/>
                  </a:cubicBezTo>
                  <a:cubicBezTo>
                    <a:pt x="475519" y="595229"/>
                    <a:pt x="410017" y="662258"/>
                    <a:pt x="345446" y="730218"/>
                  </a:cubicBezTo>
                  <a:cubicBezTo>
                    <a:pt x="333156" y="743172"/>
                    <a:pt x="318740" y="750480"/>
                    <a:pt x="302597" y="756392"/>
                  </a:cubicBezTo>
                  <a:cubicBezTo>
                    <a:pt x="260679" y="771937"/>
                    <a:pt x="218827" y="787947"/>
                    <a:pt x="172391" y="805485"/>
                  </a:cubicBezTo>
                  <a:cubicBezTo>
                    <a:pt x="223543" y="745298"/>
                    <a:pt x="271507" y="688964"/>
                    <a:pt x="319405" y="632430"/>
                  </a:cubicBezTo>
                  <a:cubicBezTo>
                    <a:pt x="387896" y="551649"/>
                    <a:pt x="456387" y="470868"/>
                    <a:pt x="524679" y="389888"/>
                  </a:cubicBezTo>
                  <a:cubicBezTo>
                    <a:pt x="532385" y="380720"/>
                    <a:pt x="540954" y="375074"/>
                    <a:pt x="552779" y="371420"/>
                  </a:cubicBezTo>
                  <a:cubicBezTo>
                    <a:pt x="721915" y="319205"/>
                    <a:pt x="890917" y="266325"/>
                    <a:pt x="1059919" y="213578"/>
                  </a:cubicBezTo>
                  <a:cubicBezTo>
                    <a:pt x="1062710" y="212714"/>
                    <a:pt x="1065633" y="211984"/>
                    <a:pt x="1074069" y="209725"/>
                  </a:cubicBezTo>
                  <a:close/>
                  <a:moveTo>
                    <a:pt x="1191454" y="0"/>
                  </a:moveTo>
                  <a:cubicBezTo>
                    <a:pt x="1263798" y="102305"/>
                    <a:pt x="1329698" y="208064"/>
                    <a:pt x="1390284" y="317145"/>
                  </a:cubicBezTo>
                  <a:cubicBezTo>
                    <a:pt x="1492722" y="501560"/>
                    <a:pt x="1578817" y="693348"/>
                    <a:pt x="1648969" y="892245"/>
                  </a:cubicBezTo>
                  <a:cubicBezTo>
                    <a:pt x="1683580" y="990431"/>
                    <a:pt x="1713740" y="1090013"/>
                    <a:pt x="1740313" y="1190657"/>
                  </a:cubicBezTo>
                  <a:cubicBezTo>
                    <a:pt x="1742705" y="1199824"/>
                    <a:pt x="1743900" y="1205537"/>
                    <a:pt x="1730680" y="1208062"/>
                  </a:cubicBezTo>
                  <a:cubicBezTo>
                    <a:pt x="1568720" y="1239418"/>
                    <a:pt x="1442433" y="1371086"/>
                    <a:pt x="1415661" y="1535703"/>
                  </a:cubicBezTo>
                  <a:cubicBezTo>
                    <a:pt x="1409350" y="1574500"/>
                    <a:pt x="1409616" y="1613429"/>
                    <a:pt x="1414664" y="1652358"/>
                  </a:cubicBezTo>
                  <a:cubicBezTo>
                    <a:pt x="1415063" y="1655214"/>
                    <a:pt x="1414731" y="1658137"/>
                    <a:pt x="1414731" y="1662854"/>
                  </a:cubicBezTo>
                  <a:cubicBezTo>
                    <a:pt x="952632" y="1523879"/>
                    <a:pt x="481365" y="1466747"/>
                    <a:pt x="0" y="1482824"/>
                  </a:cubicBezTo>
                  <a:cubicBezTo>
                    <a:pt x="38065" y="1469604"/>
                    <a:pt x="329767" y="1374075"/>
                    <a:pt x="438981" y="1344181"/>
                  </a:cubicBezTo>
                  <a:cubicBezTo>
                    <a:pt x="620539" y="1294490"/>
                    <a:pt x="803891" y="1252770"/>
                    <a:pt x="989568" y="1221348"/>
                  </a:cubicBezTo>
                  <a:cubicBezTo>
                    <a:pt x="1112799" y="1200489"/>
                    <a:pt x="1236561" y="1184014"/>
                    <a:pt x="1360855" y="1171790"/>
                  </a:cubicBezTo>
                  <a:cubicBezTo>
                    <a:pt x="1370886" y="1170794"/>
                    <a:pt x="1374075" y="1167738"/>
                    <a:pt x="1374340" y="1157640"/>
                  </a:cubicBezTo>
                  <a:cubicBezTo>
                    <a:pt x="1376599" y="1069153"/>
                    <a:pt x="1374938" y="980732"/>
                    <a:pt x="1370155" y="892312"/>
                  </a:cubicBezTo>
                  <a:cubicBezTo>
                    <a:pt x="1364575" y="789342"/>
                    <a:pt x="1328635" y="432869"/>
                    <a:pt x="1191454" y="0"/>
                  </a:cubicBezTo>
                  <a:close/>
                </a:path>
              </a:pathLst>
            </a:custGeom>
            <a:solidFill>
              <a:schemeClr val="accent4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1E31965-3E2E-418B-956E-C4FC75C300FD}"/>
                </a:ext>
              </a:extLst>
            </p:cNvPr>
            <p:cNvSpPr/>
            <p:nvPr/>
          </p:nvSpPr>
          <p:spPr>
            <a:xfrm>
              <a:off x="495473" y="3900285"/>
              <a:ext cx="1911660" cy="1364723"/>
            </a:xfrm>
            <a:custGeom>
              <a:avLst/>
              <a:gdLst>
                <a:gd name="connsiteX0" fmla="*/ 1124225 w 1911660"/>
                <a:gd name="connsiteY0" fmla="*/ 235649 h 1364723"/>
                <a:gd name="connsiteX1" fmla="*/ 1741110 w 1911660"/>
                <a:gd name="connsiteY1" fmla="*/ 1364723 h 1364723"/>
                <a:gd name="connsiteX2" fmla="*/ 1074401 w 1911660"/>
                <a:gd name="connsiteY2" fmla="*/ 469157 h 1364723"/>
                <a:gd name="connsiteX3" fmla="*/ 0 w 1911660"/>
                <a:gd name="connsiteY3" fmla="*/ 153473 h 1364723"/>
                <a:gd name="connsiteX4" fmla="*/ 1065499 w 1911660"/>
                <a:gd name="connsiteY4" fmla="*/ 33298 h 1364723"/>
                <a:gd name="connsiteX5" fmla="*/ 1903204 w 1911660"/>
                <a:gd name="connsiteY5" fmla="*/ 452150 h 1364723"/>
                <a:gd name="connsiteX6" fmla="*/ 1906924 w 1911660"/>
                <a:gd name="connsiteY6" fmla="*/ 479055 h 1364723"/>
                <a:gd name="connsiteX7" fmla="*/ 1775788 w 1911660"/>
                <a:gd name="connsiteY7" fmla="*/ 724454 h 1364723"/>
                <a:gd name="connsiteX8" fmla="*/ 1124225 w 1911660"/>
                <a:gd name="connsiteY8" fmla="*/ 235649 h 13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660" h="1364723">
                  <a:moveTo>
                    <a:pt x="1124225" y="235649"/>
                  </a:moveTo>
                  <a:cubicBezTo>
                    <a:pt x="1478705" y="534260"/>
                    <a:pt x="1687101" y="907474"/>
                    <a:pt x="1741110" y="1364723"/>
                  </a:cubicBezTo>
                  <a:cubicBezTo>
                    <a:pt x="1615222" y="994366"/>
                    <a:pt x="1395798" y="692965"/>
                    <a:pt x="1074401" y="469157"/>
                  </a:cubicBezTo>
                  <a:cubicBezTo>
                    <a:pt x="752473" y="244949"/>
                    <a:pt x="393010" y="143840"/>
                    <a:pt x="0" y="153473"/>
                  </a:cubicBezTo>
                  <a:cubicBezTo>
                    <a:pt x="332491" y="4998"/>
                    <a:pt x="708096" y="-37253"/>
                    <a:pt x="1065499" y="33298"/>
                  </a:cubicBezTo>
                  <a:cubicBezTo>
                    <a:pt x="1377529" y="94947"/>
                    <a:pt x="1665444" y="241562"/>
                    <a:pt x="1903204" y="452150"/>
                  </a:cubicBezTo>
                  <a:cubicBezTo>
                    <a:pt x="1913501" y="461251"/>
                    <a:pt x="1913965" y="467230"/>
                    <a:pt x="1906924" y="479055"/>
                  </a:cubicBezTo>
                  <a:cubicBezTo>
                    <a:pt x="1861950" y="554920"/>
                    <a:pt x="1778511" y="719339"/>
                    <a:pt x="1775788" y="724454"/>
                  </a:cubicBezTo>
                  <a:cubicBezTo>
                    <a:pt x="1621068" y="479321"/>
                    <a:pt x="1407490" y="314902"/>
                    <a:pt x="1124225" y="235649"/>
                  </a:cubicBezTo>
                  <a:close/>
                </a:path>
              </a:pathLst>
            </a:custGeom>
            <a:solidFill>
              <a:schemeClr val="accent6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AD144AE4-47FF-4173-AB50-9451E231A45B}"/>
                </a:ext>
              </a:extLst>
            </p:cNvPr>
            <p:cNvGrpSpPr/>
            <p:nvPr/>
          </p:nvGrpSpPr>
          <p:grpSpPr>
            <a:xfrm>
              <a:off x="2455542" y="3797066"/>
              <a:ext cx="1501623" cy="2300001"/>
              <a:chOff x="2455542" y="3797066"/>
              <a:chExt cx="1501623" cy="2300001"/>
            </a:xfrm>
            <a:solidFill>
              <a:schemeClr val="accent2"/>
            </a:solidFill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D41B0DBF-3525-4A52-AA1D-4F965B5A97C6}"/>
                  </a:ext>
                </a:extLst>
              </p:cNvPr>
              <p:cNvSpPr/>
              <p:nvPr/>
            </p:nvSpPr>
            <p:spPr>
              <a:xfrm>
                <a:off x="2455542" y="4220901"/>
                <a:ext cx="948701" cy="1876166"/>
              </a:xfrm>
              <a:custGeom>
                <a:avLst/>
                <a:gdLst>
                  <a:gd name="connsiteX0" fmla="*/ 0 w 948701"/>
                  <a:gd name="connsiteY0" fmla="*/ 1876166 h 1876166"/>
                  <a:gd name="connsiteX1" fmla="*/ 790605 w 948701"/>
                  <a:gd name="connsiteY1" fmla="*/ 0 h 1876166"/>
                  <a:gd name="connsiteX2" fmla="*/ 925660 w 948701"/>
                  <a:gd name="connsiteY2" fmla="*/ 247259 h 1876166"/>
                  <a:gd name="connsiteX3" fmla="*/ 948313 w 948701"/>
                  <a:gd name="connsiteY3" fmla="*/ 295489 h 1876166"/>
                  <a:gd name="connsiteX4" fmla="*/ 916559 w 948701"/>
                  <a:gd name="connsiteY4" fmla="*/ 338869 h 1876166"/>
                  <a:gd name="connsiteX5" fmla="*/ 304656 w 948701"/>
                  <a:gd name="connsiteY5" fmla="*/ 1249715 h 1876166"/>
                  <a:gd name="connsiteX6" fmla="*/ 2923 w 948701"/>
                  <a:gd name="connsiteY6" fmla="*/ 1871649 h 1876166"/>
                  <a:gd name="connsiteX7" fmla="*/ 0 w 948701"/>
                  <a:gd name="connsiteY7" fmla="*/ 1876166 h 18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701" h="1876166">
                    <a:moveTo>
                      <a:pt x="0" y="1876166"/>
                    </a:moveTo>
                    <a:cubicBezTo>
                      <a:pt x="136916" y="1198562"/>
                      <a:pt x="398790" y="573173"/>
                      <a:pt x="790605" y="0"/>
                    </a:cubicBezTo>
                    <a:cubicBezTo>
                      <a:pt x="836642" y="84103"/>
                      <a:pt x="881483" y="165482"/>
                      <a:pt x="925660" y="247259"/>
                    </a:cubicBezTo>
                    <a:cubicBezTo>
                      <a:pt x="934230" y="263203"/>
                      <a:pt x="951502" y="279146"/>
                      <a:pt x="948313" y="295489"/>
                    </a:cubicBezTo>
                    <a:cubicBezTo>
                      <a:pt x="945191" y="311432"/>
                      <a:pt x="927919" y="324652"/>
                      <a:pt x="916559" y="338869"/>
                    </a:cubicBezTo>
                    <a:cubicBezTo>
                      <a:pt x="687037" y="625322"/>
                      <a:pt x="482494" y="928517"/>
                      <a:pt x="304656" y="1249715"/>
                    </a:cubicBezTo>
                    <a:cubicBezTo>
                      <a:pt x="192851" y="1451601"/>
                      <a:pt x="92008" y="1658735"/>
                      <a:pt x="2923" y="1871649"/>
                    </a:cubicBezTo>
                    <a:cubicBezTo>
                      <a:pt x="2325" y="1873310"/>
                      <a:pt x="1063" y="1874705"/>
                      <a:pt x="0" y="187616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29D2C1F4-82CC-49D8-92D4-8465EFBFFC38}"/>
                  </a:ext>
                </a:extLst>
              </p:cNvPr>
              <p:cNvSpPr/>
              <p:nvPr/>
            </p:nvSpPr>
            <p:spPr>
              <a:xfrm>
                <a:off x="3380006" y="3797066"/>
                <a:ext cx="577159" cy="552645"/>
              </a:xfrm>
              <a:custGeom>
                <a:avLst/>
                <a:gdLst>
                  <a:gd name="connsiteX0" fmla="*/ 114861 w 577159"/>
                  <a:gd name="connsiteY0" fmla="*/ 552646 h 552645"/>
                  <a:gd name="connsiteX1" fmla="*/ 165016 w 577159"/>
                  <a:gd name="connsiteY1" fmla="*/ 363182 h 552645"/>
                  <a:gd name="connsiteX2" fmla="*/ 154388 w 577159"/>
                  <a:gd name="connsiteY2" fmla="*/ 331893 h 552645"/>
                  <a:gd name="connsiteX3" fmla="*/ 0 w 577159"/>
                  <a:gd name="connsiteY3" fmla="*/ 214375 h 552645"/>
                  <a:gd name="connsiteX4" fmla="*/ 195044 w 577159"/>
                  <a:gd name="connsiteY4" fmla="*/ 204012 h 552645"/>
                  <a:gd name="connsiteX5" fmla="*/ 217033 w 577159"/>
                  <a:gd name="connsiteY5" fmla="*/ 188201 h 552645"/>
                  <a:gd name="connsiteX6" fmla="*/ 282468 w 577159"/>
                  <a:gd name="connsiteY6" fmla="*/ 0 h 552645"/>
                  <a:gd name="connsiteX7" fmla="*/ 353948 w 577159"/>
                  <a:gd name="connsiteY7" fmla="*/ 184614 h 552645"/>
                  <a:gd name="connsiteX8" fmla="*/ 374875 w 577159"/>
                  <a:gd name="connsiteY8" fmla="*/ 199295 h 552645"/>
                  <a:gd name="connsiteX9" fmla="*/ 577159 w 577159"/>
                  <a:gd name="connsiteY9" fmla="*/ 200292 h 552645"/>
                  <a:gd name="connsiteX10" fmla="*/ 424366 w 577159"/>
                  <a:gd name="connsiteY10" fmla="*/ 325117 h 552645"/>
                  <a:gd name="connsiteX11" fmla="*/ 413936 w 577159"/>
                  <a:gd name="connsiteY11" fmla="*/ 356739 h 552645"/>
                  <a:gd name="connsiteX12" fmla="*/ 470204 w 577159"/>
                  <a:gd name="connsiteY12" fmla="*/ 542814 h 552645"/>
                  <a:gd name="connsiteX13" fmla="*/ 304590 w 577159"/>
                  <a:gd name="connsiteY13" fmla="*/ 436058 h 552645"/>
                  <a:gd name="connsiteX14" fmla="*/ 279346 w 577159"/>
                  <a:gd name="connsiteY14" fmla="*/ 436058 h 552645"/>
                  <a:gd name="connsiteX15" fmla="*/ 114861 w 577159"/>
                  <a:gd name="connsiteY15" fmla="*/ 552646 h 5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59" h="552645">
                    <a:moveTo>
                      <a:pt x="114861" y="552646"/>
                    </a:moveTo>
                    <a:cubicBezTo>
                      <a:pt x="128080" y="502756"/>
                      <a:pt x="159636" y="377997"/>
                      <a:pt x="165016" y="363182"/>
                    </a:cubicBezTo>
                    <a:cubicBezTo>
                      <a:pt x="170198" y="348900"/>
                      <a:pt x="166810" y="340728"/>
                      <a:pt x="154388" y="331893"/>
                    </a:cubicBezTo>
                    <a:cubicBezTo>
                      <a:pt x="105361" y="296950"/>
                      <a:pt x="1595" y="220553"/>
                      <a:pt x="0" y="214375"/>
                    </a:cubicBezTo>
                    <a:cubicBezTo>
                      <a:pt x="34212" y="212316"/>
                      <a:pt x="164020" y="204809"/>
                      <a:pt x="195044" y="204012"/>
                    </a:cubicBezTo>
                    <a:cubicBezTo>
                      <a:pt x="206869" y="203746"/>
                      <a:pt x="213047" y="200890"/>
                      <a:pt x="217033" y="188201"/>
                    </a:cubicBezTo>
                    <a:cubicBezTo>
                      <a:pt x="235766" y="129077"/>
                      <a:pt x="276356" y="3056"/>
                      <a:pt x="282468" y="0"/>
                    </a:cubicBezTo>
                    <a:cubicBezTo>
                      <a:pt x="296153" y="35009"/>
                      <a:pt x="344781" y="157576"/>
                      <a:pt x="353948" y="184614"/>
                    </a:cubicBezTo>
                    <a:cubicBezTo>
                      <a:pt x="357802" y="196040"/>
                      <a:pt x="363382" y="199295"/>
                      <a:pt x="374875" y="199295"/>
                    </a:cubicBezTo>
                    <a:cubicBezTo>
                      <a:pt x="431607" y="199162"/>
                      <a:pt x="562876" y="200292"/>
                      <a:pt x="577159" y="200292"/>
                    </a:cubicBezTo>
                    <a:cubicBezTo>
                      <a:pt x="549590" y="223078"/>
                      <a:pt x="451138" y="305121"/>
                      <a:pt x="424366" y="325117"/>
                    </a:cubicBezTo>
                    <a:cubicBezTo>
                      <a:pt x="412143" y="334218"/>
                      <a:pt x="409020" y="342057"/>
                      <a:pt x="413936" y="356739"/>
                    </a:cubicBezTo>
                    <a:cubicBezTo>
                      <a:pt x="433069" y="413803"/>
                      <a:pt x="472662" y="536503"/>
                      <a:pt x="470204" y="542814"/>
                    </a:cubicBezTo>
                    <a:cubicBezTo>
                      <a:pt x="436590" y="521157"/>
                      <a:pt x="326180" y="450872"/>
                      <a:pt x="304590" y="436058"/>
                    </a:cubicBezTo>
                    <a:cubicBezTo>
                      <a:pt x="295356" y="429747"/>
                      <a:pt x="289244" y="428751"/>
                      <a:pt x="279346" y="436058"/>
                    </a:cubicBezTo>
                    <a:cubicBezTo>
                      <a:pt x="229389" y="472861"/>
                      <a:pt x="121238" y="548726"/>
                      <a:pt x="114861" y="55264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85904BA5-0EB1-4581-8DB2-BB9819ECE30E}"/>
                </a:ext>
              </a:extLst>
            </p:cNvPr>
            <p:cNvSpPr/>
            <p:nvPr/>
          </p:nvSpPr>
          <p:spPr>
            <a:xfrm>
              <a:off x="2209146" y="2086114"/>
              <a:ext cx="1494449" cy="1250542"/>
            </a:xfrm>
            <a:custGeom>
              <a:avLst/>
              <a:gdLst>
                <a:gd name="connsiteX0" fmla="*/ 1100708 w 1494449"/>
                <a:gd name="connsiteY0" fmla="*/ 256560 h 1250542"/>
                <a:gd name="connsiteX1" fmla="*/ 1108547 w 1494449"/>
                <a:gd name="connsiteY1" fmla="*/ 316880 h 1250542"/>
                <a:gd name="connsiteX2" fmla="*/ 1031885 w 1494449"/>
                <a:gd name="connsiteY2" fmla="*/ 446023 h 1250542"/>
                <a:gd name="connsiteX3" fmla="*/ 841957 w 1494449"/>
                <a:gd name="connsiteY3" fmla="*/ 466086 h 1250542"/>
                <a:gd name="connsiteX4" fmla="*/ 741180 w 1494449"/>
                <a:gd name="connsiteY4" fmla="*/ 278416 h 1250542"/>
                <a:gd name="connsiteX5" fmla="*/ 741778 w 1494449"/>
                <a:gd name="connsiteY5" fmla="*/ 271175 h 1250542"/>
                <a:gd name="connsiteX6" fmla="*/ 834383 w 1494449"/>
                <a:gd name="connsiteY6" fmla="*/ 279280 h 1250542"/>
                <a:gd name="connsiteX7" fmla="*/ 1070283 w 1494449"/>
                <a:gd name="connsiteY7" fmla="*/ 262140 h 1250542"/>
                <a:gd name="connsiteX8" fmla="*/ 1100708 w 1494449"/>
                <a:gd name="connsiteY8" fmla="*/ 256560 h 1250542"/>
                <a:gd name="connsiteX9" fmla="*/ 0 w 1494449"/>
                <a:gd name="connsiteY9" fmla="*/ 0 h 1250542"/>
                <a:gd name="connsiteX10" fmla="*/ 651762 w 1494449"/>
                <a:gd name="connsiteY10" fmla="*/ 1060118 h 1250542"/>
                <a:gd name="connsiteX11" fmla="*/ 1492058 w 1494449"/>
                <a:gd name="connsiteY11" fmla="*/ 643790 h 1250542"/>
                <a:gd name="connsiteX12" fmla="*/ 1494449 w 1494449"/>
                <a:gd name="connsiteY12" fmla="*/ 647909 h 1250542"/>
                <a:gd name="connsiteX13" fmla="*/ 596557 w 1494449"/>
                <a:gd name="connsiteY13" fmla="*/ 1246393 h 1250542"/>
                <a:gd name="connsiteX14" fmla="*/ 579617 w 1494449"/>
                <a:gd name="connsiteY14" fmla="*/ 1239750 h 1250542"/>
                <a:gd name="connsiteX15" fmla="*/ 346110 w 1494449"/>
                <a:gd name="connsiteY15" fmla="*/ 626518 h 1250542"/>
                <a:gd name="connsiteX16" fmla="*/ 0 w 1494449"/>
                <a:gd name="connsiteY16" fmla="*/ 0 h 12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4449" h="1250542">
                  <a:moveTo>
                    <a:pt x="1100708" y="256560"/>
                  </a:moveTo>
                  <a:cubicBezTo>
                    <a:pt x="1101439" y="276888"/>
                    <a:pt x="1109212" y="295888"/>
                    <a:pt x="1108547" y="316880"/>
                  </a:cubicBezTo>
                  <a:cubicBezTo>
                    <a:pt x="1106687" y="374609"/>
                    <a:pt x="1078387" y="416395"/>
                    <a:pt x="1031885" y="446023"/>
                  </a:cubicBezTo>
                  <a:cubicBezTo>
                    <a:pt x="972561" y="483823"/>
                    <a:pt x="908654" y="490798"/>
                    <a:pt x="841957" y="466086"/>
                  </a:cubicBezTo>
                  <a:cubicBezTo>
                    <a:pt x="766424" y="438118"/>
                    <a:pt x="713876" y="365641"/>
                    <a:pt x="741180" y="278416"/>
                  </a:cubicBezTo>
                  <a:cubicBezTo>
                    <a:pt x="741911" y="276157"/>
                    <a:pt x="741645" y="273567"/>
                    <a:pt x="741778" y="271175"/>
                  </a:cubicBezTo>
                  <a:cubicBezTo>
                    <a:pt x="772602" y="274031"/>
                    <a:pt x="803360" y="277552"/>
                    <a:pt x="834383" y="279280"/>
                  </a:cubicBezTo>
                  <a:cubicBezTo>
                    <a:pt x="913836" y="283731"/>
                    <a:pt x="992159" y="275360"/>
                    <a:pt x="1070283" y="262140"/>
                  </a:cubicBezTo>
                  <a:cubicBezTo>
                    <a:pt x="1080447" y="260280"/>
                    <a:pt x="1090544" y="258354"/>
                    <a:pt x="1100708" y="256560"/>
                  </a:cubicBezTo>
                  <a:close/>
                  <a:moveTo>
                    <a:pt x="0" y="0"/>
                  </a:moveTo>
                  <a:cubicBezTo>
                    <a:pt x="302530" y="300338"/>
                    <a:pt x="498903" y="665912"/>
                    <a:pt x="651762" y="1060118"/>
                  </a:cubicBezTo>
                  <a:cubicBezTo>
                    <a:pt x="908322" y="873246"/>
                    <a:pt x="1179031" y="715337"/>
                    <a:pt x="1492058" y="643790"/>
                  </a:cubicBezTo>
                  <a:cubicBezTo>
                    <a:pt x="1492855" y="645185"/>
                    <a:pt x="1493652" y="646514"/>
                    <a:pt x="1494449" y="647909"/>
                  </a:cubicBezTo>
                  <a:cubicBezTo>
                    <a:pt x="1276154" y="765958"/>
                    <a:pt x="684912" y="1157906"/>
                    <a:pt x="596557" y="1246393"/>
                  </a:cubicBezTo>
                  <a:cubicBezTo>
                    <a:pt x="584666" y="1254564"/>
                    <a:pt x="582872" y="1249781"/>
                    <a:pt x="579617" y="1239750"/>
                  </a:cubicBezTo>
                  <a:cubicBezTo>
                    <a:pt x="552048" y="1124756"/>
                    <a:pt x="388493" y="714208"/>
                    <a:pt x="346110" y="626518"/>
                  </a:cubicBezTo>
                  <a:cubicBezTo>
                    <a:pt x="291038" y="512322"/>
                    <a:pt x="22387" y="4092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BF96930B-6872-459A-8832-CBDE01620A36}"/>
                </a:ext>
              </a:extLst>
            </p:cNvPr>
            <p:cNvSpPr/>
            <p:nvPr/>
          </p:nvSpPr>
          <p:spPr>
            <a:xfrm>
              <a:off x="1262692" y="2924219"/>
              <a:ext cx="1256058" cy="917837"/>
            </a:xfrm>
            <a:custGeom>
              <a:avLst/>
              <a:gdLst>
                <a:gd name="connsiteX0" fmla="*/ 1088761 w 1256058"/>
                <a:gd name="connsiteY0" fmla="*/ 633088 h 917837"/>
                <a:gd name="connsiteX1" fmla="*/ 1141630 w 1256058"/>
                <a:gd name="connsiteY1" fmla="*/ 638940 h 917837"/>
                <a:gd name="connsiteX2" fmla="*/ 1255959 w 1256058"/>
                <a:gd name="connsiteY2" fmla="*/ 779510 h 917837"/>
                <a:gd name="connsiteX3" fmla="*/ 1165612 w 1256058"/>
                <a:gd name="connsiteY3" fmla="*/ 899951 h 917837"/>
                <a:gd name="connsiteX4" fmla="*/ 1096921 w 1256058"/>
                <a:gd name="connsiteY4" fmla="*/ 916824 h 917837"/>
                <a:gd name="connsiteX5" fmla="*/ 949177 w 1256058"/>
                <a:gd name="connsiteY5" fmla="*/ 849130 h 917837"/>
                <a:gd name="connsiteX6" fmla="*/ 954292 w 1256058"/>
                <a:gd name="connsiteY6" fmla="*/ 699659 h 917837"/>
                <a:gd name="connsiteX7" fmla="*/ 1088761 w 1256058"/>
                <a:gd name="connsiteY7" fmla="*/ 633088 h 917837"/>
                <a:gd name="connsiteX8" fmla="*/ 208529 w 1256058"/>
                <a:gd name="connsiteY8" fmla="*/ 0 h 917837"/>
                <a:gd name="connsiteX9" fmla="*/ 232644 w 1256058"/>
                <a:gd name="connsiteY9" fmla="*/ 16010 h 917837"/>
                <a:gd name="connsiteX10" fmla="*/ 236364 w 1256058"/>
                <a:gd name="connsiteY10" fmla="*/ 204743 h 917837"/>
                <a:gd name="connsiteX11" fmla="*/ 71016 w 1256058"/>
                <a:gd name="connsiteY11" fmla="*/ 221218 h 917837"/>
                <a:gd name="connsiteX12" fmla="*/ 4451 w 1256058"/>
                <a:gd name="connsiteY12" fmla="*/ 143625 h 917837"/>
                <a:gd name="connsiteX13" fmla="*/ 0 w 1256058"/>
                <a:gd name="connsiteY13" fmla="*/ 132199 h 917837"/>
                <a:gd name="connsiteX14" fmla="*/ 149339 w 1256058"/>
                <a:gd name="connsiteY14" fmla="*/ 45373 h 917837"/>
                <a:gd name="connsiteX15" fmla="*/ 208529 w 1256058"/>
                <a:gd name="connsiteY15" fmla="*/ 0 h 9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6058" h="917837">
                  <a:moveTo>
                    <a:pt x="1088761" y="633088"/>
                  </a:moveTo>
                  <a:cubicBezTo>
                    <a:pt x="1105807" y="632741"/>
                    <a:pt x="1123461" y="634705"/>
                    <a:pt x="1141630" y="638940"/>
                  </a:cubicBezTo>
                  <a:cubicBezTo>
                    <a:pt x="1207663" y="654286"/>
                    <a:pt x="1258616" y="704442"/>
                    <a:pt x="1255959" y="779510"/>
                  </a:cubicBezTo>
                  <a:cubicBezTo>
                    <a:pt x="1254099" y="832988"/>
                    <a:pt x="1215635" y="878028"/>
                    <a:pt x="1165612" y="899951"/>
                  </a:cubicBezTo>
                  <a:cubicBezTo>
                    <a:pt x="1141431" y="910580"/>
                    <a:pt x="1115921" y="921209"/>
                    <a:pt x="1096921" y="916824"/>
                  </a:cubicBezTo>
                  <a:cubicBezTo>
                    <a:pt x="1030888" y="915894"/>
                    <a:pt x="983788" y="895832"/>
                    <a:pt x="949177" y="849130"/>
                  </a:cubicBezTo>
                  <a:cubicBezTo>
                    <a:pt x="918021" y="807079"/>
                    <a:pt x="920279" y="739119"/>
                    <a:pt x="954292" y="699659"/>
                  </a:cubicBezTo>
                  <a:cubicBezTo>
                    <a:pt x="991959" y="655963"/>
                    <a:pt x="1037623" y="634128"/>
                    <a:pt x="1088761" y="633088"/>
                  </a:cubicBezTo>
                  <a:close/>
                  <a:moveTo>
                    <a:pt x="208529" y="0"/>
                  </a:moveTo>
                  <a:cubicBezTo>
                    <a:pt x="216568" y="5381"/>
                    <a:pt x="224407" y="11028"/>
                    <a:pt x="232644" y="16010"/>
                  </a:cubicBezTo>
                  <a:cubicBezTo>
                    <a:pt x="300471" y="57198"/>
                    <a:pt x="306317" y="152262"/>
                    <a:pt x="236364" y="204743"/>
                  </a:cubicBezTo>
                  <a:cubicBezTo>
                    <a:pt x="184481" y="243672"/>
                    <a:pt x="127483" y="245731"/>
                    <a:pt x="71016" y="221218"/>
                  </a:cubicBezTo>
                  <a:cubicBezTo>
                    <a:pt x="38796" y="207267"/>
                    <a:pt x="12954" y="181226"/>
                    <a:pt x="4451" y="143625"/>
                  </a:cubicBezTo>
                  <a:cubicBezTo>
                    <a:pt x="3521" y="139573"/>
                    <a:pt x="4318" y="134857"/>
                    <a:pt x="0" y="132199"/>
                  </a:cubicBezTo>
                  <a:cubicBezTo>
                    <a:pt x="51219" y="105759"/>
                    <a:pt x="102704" y="79718"/>
                    <a:pt x="149339" y="45373"/>
                  </a:cubicBezTo>
                  <a:cubicBezTo>
                    <a:pt x="169335" y="30625"/>
                    <a:pt x="188799" y="15146"/>
                    <a:pt x="20852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DCD11253-726C-42AE-9CF3-2ED377DD4825}"/>
                </a:ext>
              </a:extLst>
            </p:cNvPr>
            <p:cNvSpPr/>
            <p:nvPr/>
          </p:nvSpPr>
          <p:spPr>
            <a:xfrm>
              <a:off x="2463825" y="2585350"/>
              <a:ext cx="2307542" cy="2664725"/>
            </a:xfrm>
            <a:custGeom>
              <a:avLst/>
              <a:gdLst>
                <a:gd name="connsiteX0" fmla="*/ 2307263 w 2307542"/>
                <a:gd name="connsiteY0" fmla="*/ 0 h 2664725"/>
                <a:gd name="connsiteX1" fmla="*/ 2307528 w 2307542"/>
                <a:gd name="connsiteY1" fmla="*/ 66498 h 2664725"/>
                <a:gd name="connsiteX2" fmla="*/ 2295438 w 2307542"/>
                <a:gd name="connsiteY2" fmla="*/ 81844 h 2664725"/>
                <a:gd name="connsiteX3" fmla="*/ 2061133 w 2307542"/>
                <a:gd name="connsiteY3" fmla="*/ 197169 h 2664725"/>
                <a:gd name="connsiteX4" fmla="*/ 1767106 w 2307542"/>
                <a:gd name="connsiteY4" fmla="*/ 367168 h 2664725"/>
                <a:gd name="connsiteX5" fmla="*/ 1428702 w 2307542"/>
                <a:gd name="connsiteY5" fmla="*/ 599414 h 2664725"/>
                <a:gd name="connsiteX6" fmla="*/ 1233260 w 2307542"/>
                <a:gd name="connsiteY6" fmla="*/ 754997 h 2664725"/>
                <a:gd name="connsiteX7" fmla="*/ 845764 w 2307542"/>
                <a:gd name="connsiteY7" fmla="*/ 1118844 h 2664725"/>
                <a:gd name="connsiteX8" fmla="*/ 648196 w 2307542"/>
                <a:gd name="connsiteY8" fmla="*/ 1343450 h 2664725"/>
                <a:gd name="connsiteX9" fmla="*/ 426978 w 2307542"/>
                <a:gd name="connsiteY9" fmla="*/ 1642459 h 2664725"/>
                <a:gd name="connsiteX10" fmla="*/ 210211 w 2307542"/>
                <a:gd name="connsiteY10" fmla="*/ 2025372 h 2664725"/>
                <a:gd name="connsiteX11" fmla="*/ 64460 w 2307542"/>
                <a:gd name="connsiteY11" fmla="*/ 2430008 h 2664725"/>
                <a:gd name="connsiteX12" fmla="*/ 25796 w 2307542"/>
                <a:gd name="connsiteY12" fmla="*/ 2650163 h 2664725"/>
                <a:gd name="connsiteX13" fmla="*/ 11514 w 2307542"/>
                <a:gd name="connsiteY13" fmla="*/ 2664711 h 2664725"/>
                <a:gd name="connsiteX14" fmla="*/ 287 w 2307542"/>
                <a:gd name="connsiteY14" fmla="*/ 2648834 h 2664725"/>
                <a:gd name="connsiteX15" fmla="*/ 22741 w 2307542"/>
                <a:gd name="connsiteY15" fmla="*/ 2455518 h 2664725"/>
                <a:gd name="connsiteX16" fmla="*/ 101994 w 2307542"/>
                <a:gd name="connsiteY16" fmla="*/ 2160096 h 2664725"/>
                <a:gd name="connsiteX17" fmla="*/ 276842 w 2307542"/>
                <a:gd name="connsiteY17" fmla="*/ 1776519 h 2664725"/>
                <a:gd name="connsiteX18" fmla="*/ 422195 w 2307542"/>
                <a:gd name="connsiteY18" fmla="*/ 1540154 h 2664725"/>
                <a:gd name="connsiteX19" fmla="*/ 601826 w 2307542"/>
                <a:gd name="connsiteY19" fmla="*/ 1298874 h 2664725"/>
                <a:gd name="connsiteX20" fmla="*/ 814807 w 2307542"/>
                <a:gd name="connsiteY20" fmla="*/ 1056132 h 2664725"/>
                <a:gd name="connsiteX21" fmla="*/ 1042800 w 2307542"/>
                <a:gd name="connsiteY21" fmla="*/ 831859 h 2664725"/>
                <a:gd name="connsiteX22" fmla="*/ 1205957 w 2307542"/>
                <a:gd name="connsiteY22" fmla="*/ 688565 h 2664725"/>
                <a:gd name="connsiteX23" fmla="*/ 1431161 w 2307542"/>
                <a:gd name="connsiteY23" fmla="*/ 511857 h 2664725"/>
                <a:gd name="connsiteX24" fmla="*/ 1824370 w 2307542"/>
                <a:gd name="connsiteY24" fmla="*/ 249850 h 2664725"/>
                <a:gd name="connsiteX25" fmla="*/ 2093219 w 2307542"/>
                <a:gd name="connsiteY25" fmla="*/ 101773 h 2664725"/>
                <a:gd name="connsiteX26" fmla="*/ 2295836 w 2307542"/>
                <a:gd name="connsiteY26" fmla="*/ 4517 h 2664725"/>
                <a:gd name="connsiteX27" fmla="*/ 2307263 w 2307542"/>
                <a:gd name="connsiteY27" fmla="*/ 0 h 26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7542" h="2664725">
                  <a:moveTo>
                    <a:pt x="2307263" y="0"/>
                  </a:moveTo>
                  <a:cubicBezTo>
                    <a:pt x="2307263" y="23849"/>
                    <a:pt x="2306731" y="45174"/>
                    <a:pt x="2307528" y="66498"/>
                  </a:cubicBezTo>
                  <a:cubicBezTo>
                    <a:pt x="2307861" y="76064"/>
                    <a:pt x="2302480" y="78655"/>
                    <a:pt x="2295438" y="81844"/>
                  </a:cubicBezTo>
                  <a:cubicBezTo>
                    <a:pt x="2216052" y="117717"/>
                    <a:pt x="2138127" y="156580"/>
                    <a:pt x="2061133" y="197169"/>
                  </a:cubicBezTo>
                  <a:cubicBezTo>
                    <a:pt x="1960954" y="249983"/>
                    <a:pt x="1863100" y="306915"/>
                    <a:pt x="1767106" y="367168"/>
                  </a:cubicBezTo>
                  <a:cubicBezTo>
                    <a:pt x="1651116" y="439978"/>
                    <a:pt x="1537916" y="516773"/>
                    <a:pt x="1428702" y="599414"/>
                  </a:cubicBezTo>
                  <a:cubicBezTo>
                    <a:pt x="1362271" y="649636"/>
                    <a:pt x="1297699" y="702117"/>
                    <a:pt x="1233260" y="754997"/>
                  </a:cubicBezTo>
                  <a:cubicBezTo>
                    <a:pt x="1095879" y="867665"/>
                    <a:pt x="968596" y="990963"/>
                    <a:pt x="845764" y="1118844"/>
                  </a:cubicBezTo>
                  <a:cubicBezTo>
                    <a:pt x="776741" y="1190723"/>
                    <a:pt x="711372" y="1266123"/>
                    <a:pt x="648196" y="1343450"/>
                  </a:cubicBezTo>
                  <a:cubicBezTo>
                    <a:pt x="569673" y="1439643"/>
                    <a:pt x="496067" y="1539357"/>
                    <a:pt x="426978" y="1642459"/>
                  </a:cubicBezTo>
                  <a:cubicBezTo>
                    <a:pt x="345134" y="1764627"/>
                    <a:pt x="272923" y="1892376"/>
                    <a:pt x="210211" y="2025372"/>
                  </a:cubicBezTo>
                  <a:cubicBezTo>
                    <a:pt x="148828" y="2155512"/>
                    <a:pt x="98805" y="2289970"/>
                    <a:pt x="64460" y="2430008"/>
                  </a:cubicBezTo>
                  <a:cubicBezTo>
                    <a:pt x="46722" y="2502485"/>
                    <a:pt x="31842" y="2575626"/>
                    <a:pt x="25796" y="2650163"/>
                  </a:cubicBezTo>
                  <a:cubicBezTo>
                    <a:pt x="24999" y="2659862"/>
                    <a:pt x="21744" y="2664446"/>
                    <a:pt x="11514" y="2664711"/>
                  </a:cubicBezTo>
                  <a:cubicBezTo>
                    <a:pt x="-1175" y="2665110"/>
                    <a:pt x="-311" y="2656872"/>
                    <a:pt x="287" y="2648834"/>
                  </a:cubicBezTo>
                  <a:cubicBezTo>
                    <a:pt x="5003" y="2584063"/>
                    <a:pt x="11049" y="2519492"/>
                    <a:pt x="22741" y="2455518"/>
                  </a:cubicBezTo>
                  <a:cubicBezTo>
                    <a:pt x="41142" y="2354874"/>
                    <a:pt x="67715" y="2256488"/>
                    <a:pt x="101994" y="2160096"/>
                  </a:cubicBezTo>
                  <a:cubicBezTo>
                    <a:pt x="149227" y="2027166"/>
                    <a:pt x="208750" y="1900015"/>
                    <a:pt x="276842" y="1776519"/>
                  </a:cubicBezTo>
                  <a:cubicBezTo>
                    <a:pt x="321617" y="1695339"/>
                    <a:pt x="370245" y="1616617"/>
                    <a:pt x="422195" y="1540154"/>
                  </a:cubicBezTo>
                  <a:cubicBezTo>
                    <a:pt x="478463" y="1457181"/>
                    <a:pt x="538118" y="1376533"/>
                    <a:pt x="601826" y="1298874"/>
                  </a:cubicBezTo>
                  <a:cubicBezTo>
                    <a:pt x="670185" y="1215635"/>
                    <a:pt x="740536" y="1134256"/>
                    <a:pt x="814807" y="1056132"/>
                  </a:cubicBezTo>
                  <a:cubicBezTo>
                    <a:pt x="888346" y="978806"/>
                    <a:pt x="964145" y="904004"/>
                    <a:pt x="1042800" y="831859"/>
                  </a:cubicBezTo>
                  <a:cubicBezTo>
                    <a:pt x="1096211" y="782898"/>
                    <a:pt x="1150486" y="735001"/>
                    <a:pt x="1205957" y="688565"/>
                  </a:cubicBezTo>
                  <a:cubicBezTo>
                    <a:pt x="1279165" y="627315"/>
                    <a:pt x="1354365" y="568590"/>
                    <a:pt x="1431161" y="511857"/>
                  </a:cubicBezTo>
                  <a:cubicBezTo>
                    <a:pt x="1557979" y="418188"/>
                    <a:pt x="1689248" y="331030"/>
                    <a:pt x="1824370" y="249850"/>
                  </a:cubicBezTo>
                  <a:cubicBezTo>
                    <a:pt x="1912126" y="197169"/>
                    <a:pt x="2001610" y="147611"/>
                    <a:pt x="2093219" y="101773"/>
                  </a:cubicBezTo>
                  <a:cubicBezTo>
                    <a:pt x="2160182" y="68225"/>
                    <a:pt x="2227212" y="34744"/>
                    <a:pt x="2295836" y="4517"/>
                  </a:cubicBezTo>
                  <a:cubicBezTo>
                    <a:pt x="2298626" y="3322"/>
                    <a:pt x="2301416" y="2325"/>
                    <a:pt x="2307263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33F74E0-2171-4168-BB60-4E362A891C25}"/>
                </a:ext>
              </a:extLst>
            </p:cNvPr>
            <p:cNvSpPr/>
            <p:nvPr/>
          </p:nvSpPr>
          <p:spPr>
            <a:xfrm>
              <a:off x="2503373" y="4351743"/>
              <a:ext cx="794297" cy="1557255"/>
            </a:xfrm>
            <a:custGeom>
              <a:avLst/>
              <a:gdLst>
                <a:gd name="connsiteX0" fmla="*/ 0 w 794297"/>
                <a:gd name="connsiteY0" fmla="*/ 1556392 h 1557255"/>
                <a:gd name="connsiteX1" fmla="*/ 27569 w 794297"/>
                <a:gd name="connsiteY1" fmla="*/ 1464384 h 1557255"/>
                <a:gd name="connsiteX2" fmla="*/ 130937 w 794297"/>
                <a:gd name="connsiteY2" fmla="*/ 1164644 h 1557255"/>
                <a:gd name="connsiteX3" fmla="*/ 224739 w 794297"/>
                <a:gd name="connsiteY3" fmla="*/ 933262 h 1557255"/>
                <a:gd name="connsiteX4" fmla="*/ 359794 w 794297"/>
                <a:gd name="connsiteY4" fmla="*/ 646609 h 1557255"/>
                <a:gd name="connsiteX5" fmla="*/ 481165 w 794297"/>
                <a:gd name="connsiteY5" fmla="*/ 422401 h 1557255"/>
                <a:gd name="connsiteX6" fmla="*/ 627913 w 794297"/>
                <a:gd name="connsiteY6" fmla="*/ 183313 h 1557255"/>
                <a:gd name="connsiteX7" fmla="*/ 748221 w 794297"/>
                <a:gd name="connsiteY7" fmla="*/ 7468 h 1557255"/>
                <a:gd name="connsiteX8" fmla="*/ 766224 w 794297"/>
                <a:gd name="connsiteY8" fmla="*/ 8531 h 1557255"/>
                <a:gd name="connsiteX9" fmla="*/ 792066 w 794297"/>
                <a:gd name="connsiteY9" fmla="*/ 56561 h 1557255"/>
                <a:gd name="connsiteX10" fmla="*/ 788811 w 794297"/>
                <a:gd name="connsiteY10" fmla="*/ 76026 h 1557255"/>
                <a:gd name="connsiteX11" fmla="*/ 670429 w 794297"/>
                <a:gd name="connsiteY11" fmla="*/ 235263 h 1557255"/>
                <a:gd name="connsiteX12" fmla="*/ 575698 w 794297"/>
                <a:gd name="connsiteY12" fmla="*/ 377892 h 1557255"/>
                <a:gd name="connsiteX13" fmla="*/ 462896 w 794297"/>
                <a:gd name="connsiteY13" fmla="*/ 556793 h 1557255"/>
                <a:gd name="connsiteX14" fmla="*/ 338071 w 794297"/>
                <a:gd name="connsiteY14" fmla="*/ 778941 h 1557255"/>
                <a:gd name="connsiteX15" fmla="*/ 248654 w 794297"/>
                <a:gd name="connsiteY15" fmla="*/ 955981 h 1557255"/>
                <a:gd name="connsiteX16" fmla="*/ 128080 w 794297"/>
                <a:gd name="connsiteY16" fmla="*/ 1223701 h 1557255"/>
                <a:gd name="connsiteX17" fmla="*/ 44841 w 794297"/>
                <a:gd name="connsiteY17" fmla="*/ 1441199 h 1557255"/>
                <a:gd name="connsiteX18" fmla="*/ 3056 w 794297"/>
                <a:gd name="connsiteY18" fmla="*/ 1557255 h 1557255"/>
                <a:gd name="connsiteX19" fmla="*/ 0 w 794297"/>
                <a:gd name="connsiteY19" fmla="*/ 1556392 h 15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297" h="1557255">
                  <a:moveTo>
                    <a:pt x="0" y="1556392"/>
                  </a:moveTo>
                  <a:cubicBezTo>
                    <a:pt x="9168" y="1525700"/>
                    <a:pt x="18136" y="1495009"/>
                    <a:pt x="27569" y="1464384"/>
                  </a:cubicBezTo>
                  <a:cubicBezTo>
                    <a:pt x="58726" y="1363341"/>
                    <a:pt x="93735" y="1263627"/>
                    <a:pt x="130937" y="1164644"/>
                  </a:cubicBezTo>
                  <a:cubicBezTo>
                    <a:pt x="160233" y="1086653"/>
                    <a:pt x="192054" y="1009858"/>
                    <a:pt x="224739" y="933262"/>
                  </a:cubicBezTo>
                  <a:cubicBezTo>
                    <a:pt x="266258" y="836005"/>
                    <a:pt x="311698" y="740609"/>
                    <a:pt x="359794" y="646609"/>
                  </a:cubicBezTo>
                  <a:cubicBezTo>
                    <a:pt x="398524" y="570943"/>
                    <a:pt x="438915" y="496141"/>
                    <a:pt x="481165" y="422401"/>
                  </a:cubicBezTo>
                  <a:cubicBezTo>
                    <a:pt x="527667" y="341288"/>
                    <a:pt x="576229" y="261238"/>
                    <a:pt x="627913" y="183313"/>
                  </a:cubicBezTo>
                  <a:cubicBezTo>
                    <a:pt x="667174" y="124123"/>
                    <a:pt x="708295" y="66194"/>
                    <a:pt x="748221" y="7468"/>
                  </a:cubicBezTo>
                  <a:cubicBezTo>
                    <a:pt x="755595" y="-3360"/>
                    <a:pt x="760710" y="-1899"/>
                    <a:pt x="766224" y="8531"/>
                  </a:cubicBezTo>
                  <a:cubicBezTo>
                    <a:pt x="774727" y="24608"/>
                    <a:pt x="783164" y="40751"/>
                    <a:pt x="792066" y="56561"/>
                  </a:cubicBezTo>
                  <a:cubicBezTo>
                    <a:pt x="796517" y="64400"/>
                    <a:pt x="793727" y="69449"/>
                    <a:pt x="788811" y="76026"/>
                  </a:cubicBezTo>
                  <a:cubicBezTo>
                    <a:pt x="748952" y="128839"/>
                    <a:pt x="708628" y="181254"/>
                    <a:pt x="670429" y="235263"/>
                  </a:cubicBezTo>
                  <a:cubicBezTo>
                    <a:pt x="637479" y="281832"/>
                    <a:pt x="607851" y="330725"/>
                    <a:pt x="575698" y="377892"/>
                  </a:cubicBezTo>
                  <a:cubicBezTo>
                    <a:pt x="535971" y="436153"/>
                    <a:pt x="499301" y="496406"/>
                    <a:pt x="462896" y="556793"/>
                  </a:cubicBezTo>
                  <a:cubicBezTo>
                    <a:pt x="418985" y="629536"/>
                    <a:pt x="377332" y="703607"/>
                    <a:pt x="338071" y="778941"/>
                  </a:cubicBezTo>
                  <a:cubicBezTo>
                    <a:pt x="307513" y="837534"/>
                    <a:pt x="277950" y="896724"/>
                    <a:pt x="248654" y="955981"/>
                  </a:cubicBezTo>
                  <a:cubicBezTo>
                    <a:pt x="205341" y="1043804"/>
                    <a:pt x="165349" y="1133155"/>
                    <a:pt x="128080" y="1223701"/>
                  </a:cubicBezTo>
                  <a:cubicBezTo>
                    <a:pt x="98585" y="1295448"/>
                    <a:pt x="69421" y="1367460"/>
                    <a:pt x="44841" y="1441199"/>
                  </a:cubicBezTo>
                  <a:cubicBezTo>
                    <a:pt x="31821" y="1480194"/>
                    <a:pt x="17073" y="1518592"/>
                    <a:pt x="3056" y="1557255"/>
                  </a:cubicBezTo>
                  <a:cubicBezTo>
                    <a:pt x="1993" y="1556990"/>
                    <a:pt x="996" y="1556658"/>
                    <a:pt x="0" y="155639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Graphic 26">
            <a:extLst>
              <a:ext uri="{FF2B5EF4-FFF2-40B4-BE49-F238E27FC236}">
                <a16:creationId xmlns:a16="http://schemas.microsoft.com/office/drawing/2014/main" id="{74DAEE37-29E4-44DD-9F1F-683BE234F821}"/>
              </a:ext>
            </a:extLst>
          </p:cNvPr>
          <p:cNvGrpSpPr/>
          <p:nvPr/>
        </p:nvGrpSpPr>
        <p:grpSpPr>
          <a:xfrm>
            <a:off x="3272781" y="4778092"/>
            <a:ext cx="2410559" cy="1956780"/>
            <a:chOff x="1909260" y="41261"/>
            <a:chExt cx="8368215" cy="6792927"/>
          </a:xfrm>
        </p:grpSpPr>
        <p:sp>
          <p:nvSpPr>
            <p:cNvPr id="138" name="Freeform: Shape 47">
              <a:extLst>
                <a:ext uri="{FF2B5EF4-FFF2-40B4-BE49-F238E27FC236}">
                  <a16:creationId xmlns:a16="http://schemas.microsoft.com/office/drawing/2014/main" id="{E1EA5B3B-5F45-4E19-A3A8-DD542765F301}"/>
                </a:ext>
              </a:extLst>
            </p:cNvPr>
            <p:cNvSpPr/>
            <p:nvPr/>
          </p:nvSpPr>
          <p:spPr>
            <a:xfrm>
              <a:off x="3138487" y="1204913"/>
              <a:ext cx="2809875" cy="4229100"/>
            </a:xfrm>
            <a:custGeom>
              <a:avLst/>
              <a:gdLst>
                <a:gd name="connsiteX0" fmla="*/ 2814638 w 2809875"/>
                <a:gd name="connsiteY0" fmla="*/ 0 h 4229100"/>
                <a:gd name="connsiteX1" fmla="*/ 2814638 w 2809875"/>
                <a:gd name="connsiteY1" fmla="*/ 3486150 h 4229100"/>
                <a:gd name="connsiteX2" fmla="*/ 0 w 2809875"/>
                <a:gd name="connsiteY2" fmla="*/ 4229100 h 4229100"/>
                <a:gd name="connsiteX3" fmla="*/ 71438 w 2809875"/>
                <a:gd name="connsiteY3" fmla="*/ 1343025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29100">
                  <a:moveTo>
                    <a:pt x="2814638" y="0"/>
                  </a:moveTo>
                  <a:lnTo>
                    <a:pt x="2814638" y="3486150"/>
                  </a:lnTo>
                  <a:lnTo>
                    <a:pt x="0" y="4229100"/>
                  </a:lnTo>
                  <a:lnTo>
                    <a:pt x="71438" y="134302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8">
              <a:extLst>
                <a:ext uri="{FF2B5EF4-FFF2-40B4-BE49-F238E27FC236}">
                  <a16:creationId xmlns:a16="http://schemas.microsoft.com/office/drawing/2014/main" id="{CCC72649-206E-452A-A4C8-CCD8B91CD9A6}"/>
                </a:ext>
              </a:extLst>
            </p:cNvPr>
            <p:cNvSpPr/>
            <p:nvPr/>
          </p:nvSpPr>
          <p:spPr>
            <a:xfrm>
              <a:off x="5930914" y="1207770"/>
              <a:ext cx="2743200" cy="4219575"/>
            </a:xfrm>
            <a:custGeom>
              <a:avLst/>
              <a:gdLst>
                <a:gd name="connsiteX0" fmla="*/ 0 w 2743200"/>
                <a:gd name="connsiteY0" fmla="*/ 0 h 4219575"/>
                <a:gd name="connsiteX1" fmla="*/ 6668 w 2743200"/>
                <a:gd name="connsiteY1" fmla="*/ 3486150 h 4219575"/>
                <a:gd name="connsiteX2" fmla="*/ 2714625 w 2743200"/>
                <a:gd name="connsiteY2" fmla="*/ 4226243 h 4219575"/>
                <a:gd name="connsiteX3" fmla="*/ 2746058 w 2743200"/>
                <a:gd name="connsiteY3" fmla="*/ 1337310 h 4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19575">
                  <a:moveTo>
                    <a:pt x="0" y="0"/>
                  </a:moveTo>
                  <a:lnTo>
                    <a:pt x="6668" y="3486150"/>
                  </a:lnTo>
                  <a:lnTo>
                    <a:pt x="2714625" y="4226243"/>
                  </a:lnTo>
                  <a:lnTo>
                    <a:pt x="2746058" y="13373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49">
              <a:extLst>
                <a:ext uri="{FF2B5EF4-FFF2-40B4-BE49-F238E27FC236}">
                  <a16:creationId xmlns:a16="http://schemas.microsoft.com/office/drawing/2014/main" id="{C0ADEA16-F98A-4CBA-A717-E93B9A179FA5}"/>
                </a:ext>
              </a:extLst>
            </p:cNvPr>
            <p:cNvSpPr/>
            <p:nvPr/>
          </p:nvSpPr>
          <p:spPr>
            <a:xfrm>
              <a:off x="2310764" y="41261"/>
              <a:ext cx="3638549" cy="2524126"/>
            </a:xfrm>
            <a:custGeom>
              <a:avLst/>
              <a:gdLst>
                <a:gd name="connsiteX0" fmla="*/ 3642360 w 3638550"/>
                <a:gd name="connsiteY0" fmla="*/ 1185863 h 2524125"/>
                <a:gd name="connsiteX1" fmla="*/ 2727960 w 3638550"/>
                <a:gd name="connsiteY1" fmla="*/ 0 h 2524125"/>
                <a:gd name="connsiteX2" fmla="*/ 0 w 3638550"/>
                <a:gd name="connsiteY2" fmla="*/ 1385888 h 2524125"/>
                <a:gd name="connsiteX3" fmla="*/ 899160 w 3638550"/>
                <a:gd name="connsiteY3" fmla="*/ 2528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2524125">
                  <a:moveTo>
                    <a:pt x="3642360" y="1185863"/>
                  </a:moveTo>
                  <a:lnTo>
                    <a:pt x="2727960" y="0"/>
                  </a:lnTo>
                  <a:lnTo>
                    <a:pt x="0" y="1385888"/>
                  </a:lnTo>
                  <a:lnTo>
                    <a:pt x="899160" y="2528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0">
              <a:extLst>
                <a:ext uri="{FF2B5EF4-FFF2-40B4-BE49-F238E27FC236}">
                  <a16:creationId xmlns:a16="http://schemas.microsoft.com/office/drawing/2014/main" id="{50FDDAB2-053F-4BF4-BB19-95F68F804DC7}"/>
                </a:ext>
              </a:extLst>
            </p:cNvPr>
            <p:cNvSpPr/>
            <p:nvPr/>
          </p:nvSpPr>
          <p:spPr>
            <a:xfrm>
              <a:off x="5930914" y="41261"/>
              <a:ext cx="3629024" cy="2524126"/>
            </a:xfrm>
            <a:custGeom>
              <a:avLst/>
              <a:gdLst>
                <a:gd name="connsiteX0" fmla="*/ 900113 w 3629025"/>
                <a:gd name="connsiteY0" fmla="*/ 0 h 2524125"/>
                <a:gd name="connsiteX1" fmla="*/ 0 w 3629025"/>
                <a:gd name="connsiteY1" fmla="*/ 1185863 h 2524125"/>
                <a:gd name="connsiteX2" fmla="*/ 2743200 w 3629025"/>
                <a:gd name="connsiteY2" fmla="*/ 2528888 h 2524125"/>
                <a:gd name="connsiteX3" fmla="*/ 3629025 w 3629025"/>
                <a:gd name="connsiteY3" fmla="*/ 1385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524125">
                  <a:moveTo>
                    <a:pt x="900113" y="0"/>
                  </a:moveTo>
                  <a:lnTo>
                    <a:pt x="0" y="1185863"/>
                  </a:lnTo>
                  <a:lnTo>
                    <a:pt x="2743200" y="2528888"/>
                  </a:lnTo>
                  <a:lnTo>
                    <a:pt x="3629025" y="1385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1">
              <a:extLst>
                <a:ext uri="{FF2B5EF4-FFF2-40B4-BE49-F238E27FC236}">
                  <a16:creationId xmlns:a16="http://schemas.microsoft.com/office/drawing/2014/main" id="{F1045CC1-B69B-41E3-8A83-288EF8CE55F8}"/>
                </a:ext>
              </a:extLst>
            </p:cNvPr>
            <p:cNvSpPr/>
            <p:nvPr/>
          </p:nvSpPr>
          <p:spPr>
            <a:xfrm>
              <a:off x="3138487" y="2547938"/>
              <a:ext cx="2809875" cy="4286250"/>
            </a:xfrm>
            <a:custGeom>
              <a:avLst/>
              <a:gdLst>
                <a:gd name="connsiteX0" fmla="*/ 2814638 w 2809875"/>
                <a:gd name="connsiteY0" fmla="*/ 1385888 h 4286250"/>
                <a:gd name="connsiteX1" fmla="*/ 2814638 w 2809875"/>
                <a:gd name="connsiteY1" fmla="*/ 4286250 h 4286250"/>
                <a:gd name="connsiteX2" fmla="*/ 0 w 2809875"/>
                <a:gd name="connsiteY2" fmla="*/ 2886075 h 4286250"/>
                <a:gd name="connsiteX3" fmla="*/ 71438 w 2809875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86250">
                  <a:moveTo>
                    <a:pt x="2814638" y="1385888"/>
                  </a:moveTo>
                  <a:lnTo>
                    <a:pt x="2814638" y="4286250"/>
                  </a:lnTo>
                  <a:lnTo>
                    <a:pt x="0" y="2886075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2">
              <a:extLst>
                <a:ext uri="{FF2B5EF4-FFF2-40B4-BE49-F238E27FC236}">
                  <a16:creationId xmlns:a16="http://schemas.microsoft.com/office/drawing/2014/main" id="{E1705819-3653-42DC-BC3E-D80C70CEEA93}"/>
                </a:ext>
              </a:extLst>
            </p:cNvPr>
            <p:cNvSpPr/>
            <p:nvPr/>
          </p:nvSpPr>
          <p:spPr>
            <a:xfrm>
              <a:off x="5930914" y="2547937"/>
              <a:ext cx="2743200" cy="4286249"/>
            </a:xfrm>
            <a:custGeom>
              <a:avLst/>
              <a:gdLst>
                <a:gd name="connsiteX0" fmla="*/ 2714625 w 2743200"/>
                <a:gd name="connsiteY0" fmla="*/ 2886075 h 4286250"/>
                <a:gd name="connsiteX1" fmla="*/ 0 w 2743200"/>
                <a:gd name="connsiteY1" fmla="*/ 4286250 h 4286250"/>
                <a:gd name="connsiteX2" fmla="*/ 0 w 2743200"/>
                <a:gd name="connsiteY2" fmla="*/ 1385888 h 4286250"/>
                <a:gd name="connsiteX3" fmla="*/ 2743200 w 2743200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86250">
                  <a:moveTo>
                    <a:pt x="2714625" y="2886075"/>
                  </a:moveTo>
                  <a:lnTo>
                    <a:pt x="0" y="4286250"/>
                  </a:lnTo>
                  <a:lnTo>
                    <a:pt x="0" y="138588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53">
              <a:extLst>
                <a:ext uri="{FF2B5EF4-FFF2-40B4-BE49-F238E27FC236}">
                  <a16:creationId xmlns:a16="http://schemas.microsoft.com/office/drawing/2014/main" id="{3336F1C5-A254-4F84-9331-0DD6C7928BAA}"/>
                </a:ext>
              </a:extLst>
            </p:cNvPr>
            <p:cNvSpPr/>
            <p:nvPr/>
          </p:nvSpPr>
          <p:spPr>
            <a:xfrm>
              <a:off x="5953125" y="2433638"/>
              <a:ext cx="4324350" cy="1495425"/>
            </a:xfrm>
            <a:custGeom>
              <a:avLst/>
              <a:gdLst>
                <a:gd name="connsiteX0" fmla="*/ 0 w 4324350"/>
                <a:gd name="connsiteY0" fmla="*/ 1500188 h 1495425"/>
                <a:gd name="connsiteX1" fmla="*/ 1543050 w 4324350"/>
                <a:gd name="connsiteY1" fmla="*/ 1427798 h 1495425"/>
                <a:gd name="connsiteX2" fmla="*/ 4329113 w 4324350"/>
                <a:gd name="connsiteY2" fmla="*/ 0 h 1495425"/>
                <a:gd name="connsiteX3" fmla="*/ 2743200 w 4324350"/>
                <a:gd name="connsiteY3" fmla="*/ 1143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50" h="1495425">
                  <a:moveTo>
                    <a:pt x="0" y="1500188"/>
                  </a:moveTo>
                  <a:lnTo>
                    <a:pt x="1543050" y="1427798"/>
                  </a:lnTo>
                  <a:lnTo>
                    <a:pt x="4329113" y="0"/>
                  </a:lnTo>
                  <a:lnTo>
                    <a:pt x="2743200" y="1143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54">
              <a:extLst>
                <a:ext uri="{FF2B5EF4-FFF2-40B4-BE49-F238E27FC236}">
                  <a16:creationId xmlns:a16="http://schemas.microsoft.com/office/drawing/2014/main" id="{BAE0F8F5-2241-4561-B331-BB2D5422B054}"/>
                </a:ext>
              </a:extLst>
            </p:cNvPr>
            <p:cNvSpPr/>
            <p:nvPr/>
          </p:nvSpPr>
          <p:spPr>
            <a:xfrm>
              <a:off x="1909260" y="2433532"/>
              <a:ext cx="4038600" cy="1495425"/>
            </a:xfrm>
            <a:custGeom>
              <a:avLst/>
              <a:gdLst>
                <a:gd name="connsiteX0" fmla="*/ 1300665 w 4038600"/>
                <a:gd name="connsiteY0" fmla="*/ 114405 h 1495425"/>
                <a:gd name="connsiteX1" fmla="*/ 4043865 w 4038600"/>
                <a:gd name="connsiteY1" fmla="*/ 1500293 h 1495425"/>
                <a:gd name="connsiteX2" fmla="*/ 2672265 w 4038600"/>
                <a:gd name="connsiteY2" fmla="*/ 1427903 h 1495425"/>
                <a:gd name="connsiteX3" fmla="*/ 502 w 4038600"/>
                <a:gd name="connsiteY3" fmla="*/ 105 h 1495425"/>
                <a:gd name="connsiteX4" fmla="*/ 1300665 w 4038600"/>
                <a:gd name="connsiteY4" fmla="*/ 11440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495425">
                  <a:moveTo>
                    <a:pt x="1300665" y="114405"/>
                  </a:moveTo>
                  <a:lnTo>
                    <a:pt x="4043865" y="1500293"/>
                  </a:lnTo>
                  <a:lnTo>
                    <a:pt x="2672265" y="1427903"/>
                  </a:lnTo>
                  <a:cubicBezTo>
                    <a:pt x="2672265" y="1427903"/>
                    <a:pt x="-42360" y="-14182"/>
                    <a:pt x="502" y="105"/>
                  </a:cubicBezTo>
                  <a:cubicBezTo>
                    <a:pt x="43365" y="14393"/>
                    <a:pt x="1300665" y="114405"/>
                    <a:pt x="1300665" y="1144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Freeform: Shape 393">
            <a:extLst>
              <a:ext uri="{FF2B5EF4-FFF2-40B4-BE49-F238E27FC236}">
                <a16:creationId xmlns:a16="http://schemas.microsoft.com/office/drawing/2014/main" id="{BEC72C33-623D-4ABA-B28A-3616261D7C5B}"/>
              </a:ext>
            </a:extLst>
          </p:cNvPr>
          <p:cNvSpPr/>
          <p:nvPr/>
        </p:nvSpPr>
        <p:spPr>
          <a:xfrm>
            <a:off x="6586279" y="1096804"/>
            <a:ext cx="974324" cy="1465355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2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자유형: 도형 145">
            <a:extLst>
              <a:ext uri="{FF2B5EF4-FFF2-40B4-BE49-F238E27FC236}">
                <a16:creationId xmlns:a16="http://schemas.microsoft.com/office/drawing/2014/main" id="{3B0000FC-B07E-4483-8423-2C2E00E798CB}"/>
              </a:ext>
            </a:extLst>
          </p:cNvPr>
          <p:cNvSpPr/>
          <p:nvPr/>
        </p:nvSpPr>
        <p:spPr>
          <a:xfrm>
            <a:off x="5710475" y="4996372"/>
            <a:ext cx="878605" cy="1497967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6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7" name="Group 68">
            <a:extLst>
              <a:ext uri="{FF2B5EF4-FFF2-40B4-BE49-F238E27FC236}">
                <a16:creationId xmlns:a16="http://schemas.microsoft.com/office/drawing/2014/main" id="{76BACFAF-2C07-47C2-ADA3-732D4FF7F5B1}"/>
              </a:ext>
            </a:extLst>
          </p:cNvPr>
          <p:cNvGrpSpPr/>
          <p:nvPr/>
        </p:nvGrpSpPr>
        <p:grpSpPr>
          <a:xfrm>
            <a:off x="2653494" y="3392781"/>
            <a:ext cx="933015" cy="1609435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93" rev="0"/>
            </a:camera>
            <a:lightRig rig="threePt" dir="t"/>
          </a:scene3d>
        </p:grpSpPr>
        <p:sp>
          <p:nvSpPr>
            <p:cNvPr id="148" name="Freeform: Shape 69">
              <a:extLst>
                <a:ext uri="{FF2B5EF4-FFF2-40B4-BE49-F238E27FC236}">
                  <a16:creationId xmlns:a16="http://schemas.microsoft.com/office/drawing/2014/main" id="{D924E2F1-8D03-49CF-B09A-48D3D4326D16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70">
              <a:extLst>
                <a:ext uri="{FF2B5EF4-FFF2-40B4-BE49-F238E27FC236}">
                  <a16:creationId xmlns:a16="http://schemas.microsoft.com/office/drawing/2014/main" id="{B6111A26-6DFC-4E8F-AFC5-E27C3F76AB6C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71">
              <a:extLst>
                <a:ext uri="{FF2B5EF4-FFF2-40B4-BE49-F238E27FC236}">
                  <a16:creationId xmlns:a16="http://schemas.microsoft.com/office/drawing/2014/main" id="{B2297F71-1614-4376-B9CD-4B239E1CB960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72">
              <a:extLst>
                <a:ext uri="{FF2B5EF4-FFF2-40B4-BE49-F238E27FC236}">
                  <a16:creationId xmlns:a16="http://schemas.microsoft.com/office/drawing/2014/main" id="{6AEB6351-A7C7-476B-93B4-3133E5B9FCE3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73">
              <a:extLst>
                <a:ext uri="{FF2B5EF4-FFF2-40B4-BE49-F238E27FC236}">
                  <a16:creationId xmlns:a16="http://schemas.microsoft.com/office/drawing/2014/main" id="{5607B28D-2AE9-47A0-916F-A8EE30A92A6F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74">
              <a:extLst>
                <a:ext uri="{FF2B5EF4-FFF2-40B4-BE49-F238E27FC236}">
                  <a16:creationId xmlns:a16="http://schemas.microsoft.com/office/drawing/2014/main" id="{2992CCC4-61FE-4D78-A39D-8F5FE87D10B8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75">
              <a:extLst>
                <a:ext uri="{FF2B5EF4-FFF2-40B4-BE49-F238E27FC236}">
                  <a16:creationId xmlns:a16="http://schemas.microsoft.com/office/drawing/2014/main" id="{99BC118F-E1B0-4D93-973A-AA1AA75D535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76">
              <a:extLst>
                <a:ext uri="{FF2B5EF4-FFF2-40B4-BE49-F238E27FC236}">
                  <a16:creationId xmlns:a16="http://schemas.microsoft.com/office/drawing/2014/main" id="{6F7E6BBA-143C-4082-9F57-61ED3964D237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7">
            <a:extLst>
              <a:ext uri="{FF2B5EF4-FFF2-40B4-BE49-F238E27FC236}">
                <a16:creationId xmlns:a16="http://schemas.microsoft.com/office/drawing/2014/main" id="{3F7FE107-0F3F-4DBC-8B5D-62E2B173365D}"/>
              </a:ext>
            </a:extLst>
          </p:cNvPr>
          <p:cNvGrpSpPr/>
          <p:nvPr/>
        </p:nvGrpSpPr>
        <p:grpSpPr>
          <a:xfrm>
            <a:off x="7676115" y="1031471"/>
            <a:ext cx="1077765" cy="1744148"/>
            <a:chOff x="2015424" y="3161535"/>
            <a:chExt cx="1437328" cy="2326030"/>
          </a:xfrm>
        </p:grpSpPr>
        <p:sp>
          <p:nvSpPr>
            <p:cNvPr id="157" name="Rectangle 8">
              <a:extLst>
                <a:ext uri="{FF2B5EF4-FFF2-40B4-BE49-F238E27FC236}">
                  <a16:creationId xmlns:a16="http://schemas.microsoft.com/office/drawing/2014/main" id="{3CAAA9F2-AF1C-4B3A-9631-7D8798FCA125}"/>
                </a:ext>
              </a:extLst>
            </p:cNvPr>
            <p:cNvSpPr/>
            <p:nvPr/>
          </p:nvSpPr>
          <p:spPr>
            <a:xfrm>
              <a:off x="2704975" y="3161535"/>
              <a:ext cx="58226" cy="859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8" name="Rounded Rectangle 51">
              <a:extLst>
                <a:ext uri="{FF2B5EF4-FFF2-40B4-BE49-F238E27FC236}">
                  <a16:creationId xmlns:a16="http://schemas.microsoft.com/office/drawing/2014/main" id="{3F02126D-365A-4814-B5F6-8410BA7057FB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6D295342-DA23-467C-89A0-2CE6FD060AAB}"/>
              </a:ext>
            </a:extLst>
          </p:cNvPr>
          <p:cNvGrpSpPr/>
          <p:nvPr/>
        </p:nvGrpSpPr>
        <p:grpSpPr>
          <a:xfrm>
            <a:off x="8077763" y="1096804"/>
            <a:ext cx="3933147" cy="5216492"/>
            <a:chOff x="295274" y="1063756"/>
            <a:chExt cx="4416575" cy="5857658"/>
          </a:xfrm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8132A9E8-6599-4CAB-B4CE-BFC4B45D2A54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163BB410-9174-4602-9D46-5C251A10E9C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18B16E94-E433-4177-AC39-B8180A1393C6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2B692250-CABD-4E9E-81FD-5D346C4E0B00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6AA9FB37-121C-45A3-AB0E-ECB43711DA14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E6442581-BD9C-4AA4-BD2E-66D1284F7F0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9" name="그룹 198">
              <a:extLst>
                <a:ext uri="{FF2B5EF4-FFF2-40B4-BE49-F238E27FC236}">
                  <a16:creationId xmlns:a16="http://schemas.microsoft.com/office/drawing/2014/main" id="{02D6F6BE-57A1-4298-AFBB-0499BD5F371F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205" name="직사각형 204">
                <a:extLst>
                  <a:ext uri="{FF2B5EF4-FFF2-40B4-BE49-F238E27FC236}">
                    <a16:creationId xmlns:a16="http://schemas.microsoft.com/office/drawing/2014/main" id="{474F2F88-FCB8-469C-8FB3-95B8290B36EC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06" name="그룹 205">
                <a:extLst>
                  <a:ext uri="{FF2B5EF4-FFF2-40B4-BE49-F238E27FC236}">
                    <a16:creationId xmlns:a16="http://schemas.microsoft.com/office/drawing/2014/main" id="{D1302706-E23C-4F4D-91D5-CBCC48788E4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14" name="자유형: 도형 213">
                  <a:extLst>
                    <a:ext uri="{FF2B5EF4-FFF2-40B4-BE49-F238E27FC236}">
                      <a16:creationId xmlns:a16="http://schemas.microsoft.com/office/drawing/2014/main" id="{23AE57F5-9194-4F9D-BB78-4D814B0DDCD9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5" name="자유형: 도형 214">
                  <a:extLst>
                    <a:ext uri="{FF2B5EF4-FFF2-40B4-BE49-F238E27FC236}">
                      <a16:creationId xmlns:a16="http://schemas.microsoft.com/office/drawing/2014/main" id="{609187C1-C552-43F1-B5F5-5D9DBC969BBF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6" name="자유형: 도형 215">
                  <a:extLst>
                    <a:ext uri="{FF2B5EF4-FFF2-40B4-BE49-F238E27FC236}">
                      <a16:creationId xmlns:a16="http://schemas.microsoft.com/office/drawing/2014/main" id="{63851F4A-40CF-466A-B288-62C70A5A495D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7" name="자유형: 도형 216">
                  <a:extLst>
                    <a:ext uri="{FF2B5EF4-FFF2-40B4-BE49-F238E27FC236}">
                      <a16:creationId xmlns:a16="http://schemas.microsoft.com/office/drawing/2014/main" id="{B74E3D9F-41A5-473F-9E3D-DB731F75603B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8" name="자유형: 도형 217">
                  <a:extLst>
                    <a:ext uri="{FF2B5EF4-FFF2-40B4-BE49-F238E27FC236}">
                      <a16:creationId xmlns:a16="http://schemas.microsoft.com/office/drawing/2014/main" id="{2218F254-D7C1-4E79-B286-B56A396D5EE2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07" name="사각형: 둥근 모서리 206">
                <a:extLst>
                  <a:ext uri="{FF2B5EF4-FFF2-40B4-BE49-F238E27FC236}">
                    <a16:creationId xmlns:a16="http://schemas.microsoft.com/office/drawing/2014/main" id="{44F27CBB-E49E-41E8-AF93-F279EE13B061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6E0F353D-5D04-4D3F-ACBB-E772F868A149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83F88D4B-72CE-43AB-83DC-123EDE0784C6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사각형: 둥근 모서리 209">
                <a:extLst>
                  <a:ext uri="{FF2B5EF4-FFF2-40B4-BE49-F238E27FC236}">
                    <a16:creationId xmlns:a16="http://schemas.microsoft.com/office/drawing/2014/main" id="{8752ACCF-4B01-4AA8-9DC5-77914F3EB0F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D745093B-B889-4963-A893-3775A20F00FD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909A2E91-2C45-4C39-A5F3-368E8A0A09B3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Freeform: Shape 64">
                <a:extLst>
                  <a:ext uri="{FF2B5EF4-FFF2-40B4-BE49-F238E27FC236}">
                    <a16:creationId xmlns:a16="http://schemas.microsoft.com/office/drawing/2014/main" id="{F158FB28-F4D3-40BB-86D0-201442ECCCFC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C6A2B402-8DAD-4F2D-9F42-F80B5EE7884C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7491667-9904-4C96-9214-799015867AC6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66ECB659-9C06-4220-A86D-76F0FFC5C189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203" name="Freeform: Shape 93">
                <a:extLst>
                  <a:ext uri="{FF2B5EF4-FFF2-40B4-BE49-F238E27FC236}">
                    <a16:creationId xmlns:a16="http://schemas.microsoft.com/office/drawing/2014/main" id="{86869DB6-8C41-4EC2-AF8C-47A3E8CFC11F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94">
                <a:extLst>
                  <a:ext uri="{FF2B5EF4-FFF2-40B4-BE49-F238E27FC236}">
                    <a16:creationId xmlns:a16="http://schemas.microsoft.com/office/drawing/2014/main" id="{57D16573-58A9-45B0-AC0F-E1D4FF2781C3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1FEB5D6-4C20-4C51-A85D-8FC16F5F4600}"/>
              </a:ext>
            </a:extLst>
          </p:cNvPr>
          <p:cNvGrpSpPr/>
          <p:nvPr/>
        </p:nvGrpSpPr>
        <p:grpSpPr>
          <a:xfrm>
            <a:off x="6771815" y="4312704"/>
            <a:ext cx="1668567" cy="2317582"/>
            <a:chOff x="9238103" y="3424490"/>
            <a:chExt cx="1999368" cy="2777053"/>
          </a:xfrm>
          <a:effectLst/>
        </p:grpSpPr>
        <p:grpSp>
          <p:nvGrpSpPr>
            <p:cNvPr id="220" name="그룹 219">
              <a:extLst>
                <a:ext uri="{FF2B5EF4-FFF2-40B4-BE49-F238E27FC236}">
                  <a16:creationId xmlns:a16="http://schemas.microsoft.com/office/drawing/2014/main" id="{D6767A49-E305-4257-A7B6-2862E28FB7FC}"/>
                </a:ext>
              </a:extLst>
            </p:cNvPr>
            <p:cNvGrpSpPr/>
            <p:nvPr/>
          </p:nvGrpSpPr>
          <p:grpSpPr>
            <a:xfrm flipH="1">
              <a:off x="9238103" y="5736960"/>
              <a:ext cx="1738952" cy="464583"/>
              <a:chOff x="972634" y="5913280"/>
              <a:chExt cx="1466941" cy="391912"/>
            </a:xfrm>
          </p:grpSpPr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E5DB20A6-A3C7-45F8-8101-1B9D160C508D}"/>
                  </a:ext>
                </a:extLst>
              </p:cNvPr>
              <p:cNvSpPr/>
              <p:nvPr/>
            </p:nvSpPr>
            <p:spPr>
              <a:xfrm flipH="1">
                <a:off x="972634" y="5913280"/>
                <a:ext cx="1466941" cy="391912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16FB0165-5828-4AE2-8AD8-8B01096B9316}"/>
                  </a:ext>
                </a:extLst>
              </p:cNvPr>
              <p:cNvSpPr/>
              <p:nvPr/>
            </p:nvSpPr>
            <p:spPr>
              <a:xfrm flipH="1">
                <a:off x="1077955" y="5981363"/>
                <a:ext cx="1289097" cy="255746"/>
              </a:xfrm>
              <a:custGeom>
                <a:avLst/>
                <a:gdLst>
                  <a:gd name="connsiteX0" fmla="*/ 1289097 w 1289097"/>
                  <a:gd name="connsiteY0" fmla="*/ 0 h 255746"/>
                  <a:gd name="connsiteX1" fmla="*/ 366276 w 1289097"/>
                  <a:gd name="connsiteY1" fmla="*/ 0 h 255746"/>
                  <a:gd name="connsiteX2" fmla="*/ 98449 w 1289097"/>
                  <a:gd name="connsiteY2" fmla="*/ 0 h 255746"/>
                  <a:gd name="connsiteX3" fmla="*/ 27513 w 1289097"/>
                  <a:gd name="connsiteY3" fmla="*/ 0 h 255746"/>
                  <a:gd name="connsiteX4" fmla="*/ 0 w 1289097"/>
                  <a:gd name="connsiteY4" fmla="*/ 27513 h 255746"/>
                  <a:gd name="connsiteX5" fmla="*/ 0 w 1289097"/>
                  <a:gd name="connsiteY5" fmla="*/ 228087 h 255746"/>
                  <a:gd name="connsiteX6" fmla="*/ 27513 w 1289097"/>
                  <a:gd name="connsiteY6" fmla="*/ 255600 h 255746"/>
                  <a:gd name="connsiteX7" fmla="*/ 98449 w 1289097"/>
                  <a:gd name="connsiteY7" fmla="*/ 255600 h 255746"/>
                  <a:gd name="connsiteX8" fmla="*/ 98449 w 1289097"/>
                  <a:gd name="connsiteY8" fmla="*/ 255746 h 255746"/>
                  <a:gd name="connsiteX9" fmla="*/ 1289097 w 1289097"/>
                  <a:gd name="connsiteY9" fmla="*/ 255746 h 255746"/>
                  <a:gd name="connsiteX10" fmla="*/ 1289097 w 1289097"/>
                  <a:gd name="connsiteY10" fmla="*/ 0 h 25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097" h="255746">
                    <a:moveTo>
                      <a:pt x="1289097" y="0"/>
                    </a:moveTo>
                    <a:lnTo>
                      <a:pt x="366276" y="0"/>
                    </a:lnTo>
                    <a:lnTo>
                      <a:pt x="98449" y="0"/>
                    </a:lnTo>
                    <a:lnTo>
                      <a:pt x="27513" y="0"/>
                    </a:lnTo>
                    <a:cubicBezTo>
                      <a:pt x="12318" y="0"/>
                      <a:pt x="0" y="12318"/>
                      <a:pt x="0" y="27513"/>
                    </a:cubicBezTo>
                    <a:lnTo>
                      <a:pt x="0" y="228087"/>
                    </a:lnTo>
                    <a:cubicBezTo>
                      <a:pt x="0" y="243282"/>
                      <a:pt x="12318" y="255600"/>
                      <a:pt x="27513" y="255600"/>
                    </a:cubicBezTo>
                    <a:lnTo>
                      <a:pt x="98449" y="255600"/>
                    </a:lnTo>
                    <a:lnTo>
                      <a:pt x="98449" y="255746"/>
                    </a:lnTo>
                    <a:lnTo>
                      <a:pt x="1289097" y="255746"/>
                    </a:lnTo>
                    <a:cubicBezTo>
                      <a:pt x="1246285" y="167443"/>
                      <a:pt x="1244033" y="97466"/>
                      <a:pt x="12890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5BAF97B3-8146-4C21-B561-29D6AE18A0A5}"/>
                </a:ext>
              </a:extLst>
            </p:cNvPr>
            <p:cNvSpPr/>
            <p:nvPr/>
          </p:nvSpPr>
          <p:spPr>
            <a:xfrm>
              <a:off x="9419213" y="527508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360E8670-DEE1-4F9D-895C-737BF1D05341}"/>
                </a:ext>
              </a:extLst>
            </p:cNvPr>
            <p:cNvSpPr/>
            <p:nvPr/>
          </p:nvSpPr>
          <p:spPr>
            <a:xfrm>
              <a:off x="9289093" y="481629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DB10D33C-416E-42FE-BF8C-7ADAF1665B1A}"/>
                </a:ext>
              </a:extLst>
            </p:cNvPr>
            <p:cNvSpPr/>
            <p:nvPr/>
          </p:nvSpPr>
          <p:spPr>
            <a:xfrm>
              <a:off x="9498519" y="434881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0CCD6174-5BA7-4B56-9C42-79DC06FF2FA9}"/>
                </a:ext>
              </a:extLst>
            </p:cNvPr>
            <p:cNvSpPr/>
            <p:nvPr/>
          </p:nvSpPr>
          <p:spPr>
            <a:xfrm>
              <a:off x="9433519" y="3885458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14E736B7-26EC-4B0B-9F4A-1FA34AB10E2F}"/>
                </a:ext>
              </a:extLst>
            </p:cNvPr>
            <p:cNvSpPr/>
            <p:nvPr/>
          </p:nvSpPr>
          <p:spPr>
            <a:xfrm>
              <a:off x="9318648" y="3424490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536567AB-5B7E-4E55-A5DE-77F2F4AB385A}"/>
              </a:ext>
            </a:extLst>
          </p:cNvPr>
          <p:cNvSpPr/>
          <p:nvPr/>
        </p:nvSpPr>
        <p:spPr>
          <a:xfrm>
            <a:off x="5852401" y="5837943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32BF4B80-4247-4FD6-A291-51E9CABF8525}"/>
              </a:ext>
            </a:extLst>
          </p:cNvPr>
          <p:cNvGrpSpPr/>
          <p:nvPr/>
        </p:nvGrpSpPr>
        <p:grpSpPr>
          <a:xfrm>
            <a:off x="5990857" y="2558365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3A0BA4B0-CF6F-4E3F-8680-1F21F0DFC24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191BC05B-9DDC-48D5-8F69-705827832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CFB30127-363E-494A-A232-13A8AE8FB5F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660C5DEA-6BC0-41A5-9DE2-6048440575A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A3964738-9FEB-4381-B508-38CC99C3D9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D752F44E-00E0-40AA-AAD5-5FB18C2885D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067A8DCA-2771-4FB7-BC06-62728B42B8F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ECA46B75-A6BE-405F-86E2-1DDE1B89C6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4501097-5A88-4133-A96D-1DFA677EA278}"/>
              </a:ext>
            </a:extLst>
          </p:cNvPr>
          <p:cNvGrpSpPr/>
          <p:nvPr/>
        </p:nvGrpSpPr>
        <p:grpSpPr>
          <a:xfrm>
            <a:off x="8703366" y="1383841"/>
            <a:ext cx="2932720" cy="4304060"/>
            <a:chOff x="2098763" y="3508403"/>
            <a:chExt cx="2563365" cy="37619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7F25F3A-A53F-4CCD-9685-FD4CC2D195D7}"/>
                </a:ext>
              </a:extLst>
            </p:cNvPr>
            <p:cNvSpPr/>
            <p:nvPr/>
          </p:nvSpPr>
          <p:spPr>
            <a:xfrm>
              <a:off x="4505392" y="6051399"/>
              <a:ext cx="47115" cy="266987"/>
            </a:xfrm>
            <a:custGeom>
              <a:avLst/>
              <a:gdLst>
                <a:gd name="connsiteX0" fmla="*/ 0 w 47115"/>
                <a:gd name="connsiteY0" fmla="*/ 0 h 266987"/>
                <a:gd name="connsiteX1" fmla="*/ 47115 w 47115"/>
                <a:gd name="connsiteY1" fmla="*/ 0 h 266987"/>
                <a:gd name="connsiteX2" fmla="*/ 47115 w 47115"/>
                <a:gd name="connsiteY2" fmla="*/ 266987 h 266987"/>
                <a:gd name="connsiteX3" fmla="*/ 0 w 47115"/>
                <a:gd name="connsiteY3" fmla="*/ 266987 h 2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5" h="266987">
                  <a:moveTo>
                    <a:pt x="0" y="0"/>
                  </a:moveTo>
                  <a:lnTo>
                    <a:pt x="47115" y="0"/>
                  </a:lnTo>
                  <a:lnTo>
                    <a:pt x="47115" y="266987"/>
                  </a:lnTo>
                  <a:lnTo>
                    <a:pt x="0" y="266987"/>
                  </a:lnTo>
                  <a:close/>
                </a:path>
              </a:pathLst>
            </a:custGeom>
            <a:solidFill>
              <a:srgbClr val="1F2537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0B921FE-7902-4967-8B2C-B6BACEEA1B8E}"/>
                </a:ext>
              </a:extLst>
            </p:cNvPr>
            <p:cNvSpPr/>
            <p:nvPr/>
          </p:nvSpPr>
          <p:spPr>
            <a:xfrm>
              <a:off x="2185737" y="4130138"/>
              <a:ext cx="1136992" cy="1293055"/>
            </a:xfrm>
            <a:custGeom>
              <a:avLst/>
              <a:gdLst>
                <a:gd name="connsiteX0" fmla="*/ 523504 w 1136992"/>
                <a:gd name="connsiteY0" fmla="*/ 0 h 1293055"/>
                <a:gd name="connsiteX1" fmla="*/ 540571 w 1136992"/>
                <a:gd name="connsiteY1" fmla="*/ 159669 h 1293055"/>
                <a:gd name="connsiteX2" fmla="*/ 788188 w 1136992"/>
                <a:gd name="connsiteY2" fmla="*/ 411108 h 1293055"/>
                <a:gd name="connsiteX3" fmla="*/ 1087737 w 1136992"/>
                <a:gd name="connsiteY3" fmla="*/ 791015 h 1293055"/>
                <a:gd name="connsiteX4" fmla="*/ 1135743 w 1136992"/>
                <a:gd name="connsiteY4" fmla="*/ 1062975 h 1293055"/>
                <a:gd name="connsiteX5" fmla="*/ 1073184 w 1136992"/>
                <a:gd name="connsiteY5" fmla="*/ 1293055 h 1293055"/>
                <a:gd name="connsiteX6" fmla="*/ 724006 w 1136992"/>
                <a:gd name="connsiteY6" fmla="*/ 1127785 h 1293055"/>
                <a:gd name="connsiteX7" fmla="*/ 118364 w 1136992"/>
                <a:gd name="connsiteY7" fmla="*/ 516908 h 1293055"/>
                <a:gd name="connsiteX8" fmla="*/ 0 w 1136992"/>
                <a:gd name="connsiteY8" fmla="*/ 298397 h 1293055"/>
                <a:gd name="connsiteX9" fmla="*/ 523504 w 1136992"/>
                <a:gd name="connsiteY9" fmla="*/ 0 h 129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992" h="1293055">
                  <a:moveTo>
                    <a:pt x="523504" y="0"/>
                  </a:moveTo>
                  <a:cubicBezTo>
                    <a:pt x="505496" y="50204"/>
                    <a:pt x="513087" y="113234"/>
                    <a:pt x="540571" y="159669"/>
                  </a:cubicBezTo>
                  <a:cubicBezTo>
                    <a:pt x="600774" y="261438"/>
                    <a:pt x="698774" y="333786"/>
                    <a:pt x="788188" y="411108"/>
                  </a:cubicBezTo>
                  <a:cubicBezTo>
                    <a:pt x="911212" y="517536"/>
                    <a:pt x="1024027" y="641345"/>
                    <a:pt x="1087737" y="791015"/>
                  </a:cubicBezTo>
                  <a:cubicBezTo>
                    <a:pt x="1124068" y="876503"/>
                    <a:pt x="1142077" y="970053"/>
                    <a:pt x="1135743" y="1062975"/>
                  </a:cubicBezTo>
                  <a:cubicBezTo>
                    <a:pt x="1132654" y="1108939"/>
                    <a:pt x="1130769" y="1204060"/>
                    <a:pt x="1073184" y="1293055"/>
                  </a:cubicBezTo>
                  <a:cubicBezTo>
                    <a:pt x="965237" y="1249395"/>
                    <a:pt x="823001" y="1189402"/>
                    <a:pt x="724006" y="1127785"/>
                  </a:cubicBezTo>
                  <a:cubicBezTo>
                    <a:pt x="477802" y="974608"/>
                    <a:pt x="277405" y="757668"/>
                    <a:pt x="118364" y="516908"/>
                  </a:cubicBezTo>
                  <a:cubicBezTo>
                    <a:pt x="95016" y="481571"/>
                    <a:pt x="36645" y="382158"/>
                    <a:pt x="0" y="298397"/>
                  </a:cubicBezTo>
                  <a:cubicBezTo>
                    <a:pt x="151816" y="146581"/>
                    <a:pt x="371688" y="31410"/>
                    <a:pt x="523504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204ABA2-62A3-4442-BBC0-E2265833C18B}"/>
                </a:ext>
              </a:extLst>
            </p:cNvPr>
            <p:cNvSpPr/>
            <p:nvPr/>
          </p:nvSpPr>
          <p:spPr>
            <a:xfrm>
              <a:off x="2236262" y="3508403"/>
              <a:ext cx="2376624" cy="1691599"/>
            </a:xfrm>
            <a:custGeom>
              <a:avLst/>
              <a:gdLst>
                <a:gd name="connsiteX0" fmla="*/ 2372364 w 2376624"/>
                <a:gd name="connsiteY0" fmla="*/ 1668535 h 1691599"/>
                <a:gd name="connsiteX1" fmla="*/ 2357497 w 2376624"/>
                <a:gd name="connsiteY1" fmla="*/ 1690208 h 1691599"/>
                <a:gd name="connsiteX2" fmla="*/ 1075540 w 2376624"/>
                <a:gd name="connsiteY2" fmla="*/ 1098177 h 1691599"/>
                <a:gd name="connsiteX3" fmla="*/ 990365 w 2376624"/>
                <a:gd name="connsiteY3" fmla="*/ 1034466 h 1691599"/>
                <a:gd name="connsiteX4" fmla="*/ 0 w 2376624"/>
                <a:gd name="connsiteY4" fmla="*/ 4472 h 1691599"/>
                <a:gd name="connsiteX5" fmla="*/ 13506 w 2376624"/>
                <a:gd name="connsiteY5" fmla="*/ 2168 h 1691599"/>
                <a:gd name="connsiteX6" fmla="*/ 1314624 w 2376624"/>
                <a:gd name="connsiteY6" fmla="*/ 664715 h 1691599"/>
                <a:gd name="connsiteX7" fmla="*/ 1327240 w 2376624"/>
                <a:gd name="connsiteY7" fmla="*/ 674295 h 1691599"/>
                <a:gd name="connsiteX8" fmla="*/ 2372364 w 2376624"/>
                <a:gd name="connsiteY8" fmla="*/ 1668535 h 16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624" h="1691599">
                  <a:moveTo>
                    <a:pt x="2372364" y="1668535"/>
                  </a:moveTo>
                  <a:cubicBezTo>
                    <a:pt x="2383358" y="1678952"/>
                    <a:pt x="2371160" y="1696699"/>
                    <a:pt x="2357497" y="1690208"/>
                  </a:cubicBezTo>
                  <a:cubicBezTo>
                    <a:pt x="2130505" y="1582523"/>
                    <a:pt x="1216153" y="1158694"/>
                    <a:pt x="1075540" y="1098177"/>
                  </a:cubicBezTo>
                  <a:cubicBezTo>
                    <a:pt x="1038161" y="1074933"/>
                    <a:pt x="1007118" y="1053469"/>
                    <a:pt x="990365" y="1034466"/>
                  </a:cubicBezTo>
                  <a:cubicBezTo>
                    <a:pt x="969478" y="1010699"/>
                    <a:pt x="9632" y="15099"/>
                    <a:pt x="0" y="4472"/>
                  </a:cubicBezTo>
                  <a:cubicBezTo>
                    <a:pt x="3403" y="-2491"/>
                    <a:pt x="9214" y="284"/>
                    <a:pt x="13506" y="2168"/>
                  </a:cubicBezTo>
                  <a:cubicBezTo>
                    <a:pt x="136216" y="55985"/>
                    <a:pt x="1105903" y="540174"/>
                    <a:pt x="1314624" y="664715"/>
                  </a:cubicBezTo>
                  <a:cubicBezTo>
                    <a:pt x="1319178" y="667437"/>
                    <a:pt x="1323367" y="670631"/>
                    <a:pt x="1327240" y="674295"/>
                  </a:cubicBezTo>
                  <a:cubicBezTo>
                    <a:pt x="1439270" y="780881"/>
                    <a:pt x="2282897" y="1583884"/>
                    <a:pt x="2372364" y="1668535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5FC90E7-05EF-4450-8827-1DCF07E03244}"/>
                </a:ext>
              </a:extLst>
            </p:cNvPr>
            <p:cNvSpPr/>
            <p:nvPr/>
          </p:nvSpPr>
          <p:spPr>
            <a:xfrm>
              <a:off x="2685467" y="4119721"/>
              <a:ext cx="1186740" cy="1429166"/>
            </a:xfrm>
            <a:custGeom>
              <a:avLst/>
              <a:gdLst>
                <a:gd name="connsiteX0" fmla="*/ 563514 w 1186740"/>
                <a:gd name="connsiteY0" fmla="*/ 1303473 h 1429166"/>
                <a:gd name="connsiteX1" fmla="*/ 606599 w 1186740"/>
                <a:gd name="connsiteY1" fmla="*/ 1176576 h 1429166"/>
                <a:gd name="connsiteX2" fmla="*/ 587020 w 1186740"/>
                <a:gd name="connsiteY2" fmla="*/ 832529 h 1429166"/>
                <a:gd name="connsiteX3" fmla="*/ 314117 w 1186740"/>
                <a:gd name="connsiteY3" fmla="*/ 460056 h 1429166"/>
                <a:gd name="connsiteX4" fmla="*/ 5825 w 1186740"/>
                <a:gd name="connsiteY4" fmla="*/ 127787 h 1429166"/>
                <a:gd name="connsiteX5" fmla="*/ 14829 w 1186740"/>
                <a:gd name="connsiteY5" fmla="*/ 8952 h 1429166"/>
                <a:gd name="connsiteX6" fmla="*/ 50480 w 1186740"/>
                <a:gd name="connsiteY6" fmla="*/ 0 h 1429166"/>
                <a:gd name="connsiteX7" fmla="*/ 504044 w 1186740"/>
                <a:gd name="connsiteY7" fmla="*/ 465448 h 1429166"/>
                <a:gd name="connsiteX8" fmla="*/ 591783 w 1186740"/>
                <a:gd name="connsiteY8" fmla="*/ 525389 h 1429166"/>
                <a:gd name="connsiteX9" fmla="*/ 1186484 w 1186740"/>
                <a:gd name="connsiteY9" fmla="*/ 795726 h 1429166"/>
                <a:gd name="connsiteX10" fmla="*/ 1180621 w 1186740"/>
                <a:gd name="connsiteY10" fmla="*/ 1020676 h 1429166"/>
                <a:gd name="connsiteX11" fmla="*/ 1071313 w 1186740"/>
                <a:gd name="connsiteY11" fmla="*/ 1429166 h 1429166"/>
                <a:gd name="connsiteX12" fmla="*/ 563514 w 1186740"/>
                <a:gd name="connsiteY12" fmla="*/ 1303473 h 142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740" h="1429166">
                  <a:moveTo>
                    <a:pt x="563514" y="1303473"/>
                  </a:moveTo>
                  <a:cubicBezTo>
                    <a:pt x="584454" y="1235418"/>
                    <a:pt x="598694" y="1204740"/>
                    <a:pt x="606599" y="1176576"/>
                  </a:cubicBezTo>
                  <a:cubicBezTo>
                    <a:pt x="638114" y="1064022"/>
                    <a:pt x="627434" y="941418"/>
                    <a:pt x="587020" y="832529"/>
                  </a:cubicBezTo>
                  <a:cubicBezTo>
                    <a:pt x="532889" y="686785"/>
                    <a:pt x="429968" y="563709"/>
                    <a:pt x="314117" y="460056"/>
                  </a:cubicBezTo>
                  <a:cubicBezTo>
                    <a:pt x="207688" y="364778"/>
                    <a:pt x="55663" y="268976"/>
                    <a:pt x="5825" y="127787"/>
                  </a:cubicBezTo>
                  <a:cubicBezTo>
                    <a:pt x="-3860" y="100460"/>
                    <a:pt x="-1870" y="41828"/>
                    <a:pt x="14829" y="8952"/>
                  </a:cubicBezTo>
                  <a:cubicBezTo>
                    <a:pt x="15876" y="6963"/>
                    <a:pt x="24305" y="5235"/>
                    <a:pt x="50480" y="0"/>
                  </a:cubicBezTo>
                  <a:cubicBezTo>
                    <a:pt x="125079" y="73709"/>
                    <a:pt x="425257" y="382158"/>
                    <a:pt x="504044" y="465448"/>
                  </a:cubicBezTo>
                  <a:cubicBezTo>
                    <a:pt x="529539" y="492408"/>
                    <a:pt x="558017" y="511568"/>
                    <a:pt x="591783" y="525389"/>
                  </a:cubicBezTo>
                  <a:cubicBezTo>
                    <a:pt x="624555" y="538843"/>
                    <a:pt x="1046185" y="737356"/>
                    <a:pt x="1186484" y="795726"/>
                  </a:cubicBezTo>
                  <a:cubicBezTo>
                    <a:pt x="1187531" y="889172"/>
                    <a:pt x="1185333" y="975079"/>
                    <a:pt x="1180621" y="1020676"/>
                  </a:cubicBezTo>
                  <a:cubicBezTo>
                    <a:pt x="1168423" y="1139145"/>
                    <a:pt x="1113194" y="1355876"/>
                    <a:pt x="1071313" y="1429166"/>
                  </a:cubicBezTo>
                  <a:cubicBezTo>
                    <a:pt x="990118" y="1415660"/>
                    <a:pt x="666016" y="1358336"/>
                    <a:pt x="563514" y="1303473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77F17A5-F051-4CA8-A56B-9FDDF06D5A04}"/>
                </a:ext>
              </a:extLst>
            </p:cNvPr>
            <p:cNvSpPr/>
            <p:nvPr/>
          </p:nvSpPr>
          <p:spPr>
            <a:xfrm>
              <a:off x="2200559" y="3512246"/>
              <a:ext cx="2399011" cy="1722538"/>
            </a:xfrm>
            <a:custGeom>
              <a:avLst/>
              <a:gdLst>
                <a:gd name="connsiteX0" fmla="*/ 1031461 w 2399011"/>
                <a:gd name="connsiteY0" fmla="*/ 1116634 h 1722538"/>
                <a:gd name="connsiteX1" fmla="*/ 997643 w 2399011"/>
                <a:gd name="connsiteY1" fmla="*/ 1087580 h 1722538"/>
                <a:gd name="connsiteX2" fmla="*/ 3927 w 2399011"/>
                <a:gd name="connsiteY2" fmla="*/ 54444 h 1722538"/>
                <a:gd name="connsiteX3" fmla="*/ 3089 w 2399011"/>
                <a:gd name="connsiteY3" fmla="*/ 45126 h 1722538"/>
                <a:gd name="connsiteX4" fmla="*/ 36594 w 2399011"/>
                <a:gd name="connsiteY4" fmla="*/ 0 h 1722538"/>
                <a:gd name="connsiteX5" fmla="*/ 1048580 w 2399011"/>
                <a:gd name="connsiteY5" fmla="*/ 1049312 h 1722538"/>
                <a:gd name="connsiteX6" fmla="*/ 1093706 w 2399011"/>
                <a:gd name="connsiteY6" fmla="*/ 1074859 h 1722538"/>
                <a:gd name="connsiteX7" fmla="*/ 2399012 w 2399011"/>
                <a:gd name="connsiteY7" fmla="*/ 1685893 h 1722538"/>
                <a:gd name="connsiteX8" fmla="*/ 2372836 w 2399011"/>
                <a:gd name="connsiteY8" fmla="*/ 1722538 h 1722538"/>
                <a:gd name="connsiteX9" fmla="*/ 1031461 w 2399011"/>
                <a:gd name="connsiteY9" fmla="*/ 1116634 h 172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011" h="1722538">
                  <a:moveTo>
                    <a:pt x="1031461" y="1116634"/>
                  </a:moveTo>
                  <a:cubicBezTo>
                    <a:pt x="1017431" y="1110352"/>
                    <a:pt x="1007694" y="1098102"/>
                    <a:pt x="997643" y="1087580"/>
                  </a:cubicBezTo>
                  <a:cubicBezTo>
                    <a:pt x="701968" y="777194"/>
                    <a:pt x="8848" y="58266"/>
                    <a:pt x="3927" y="54444"/>
                  </a:cubicBezTo>
                  <a:cubicBezTo>
                    <a:pt x="1414" y="52507"/>
                    <a:pt x="-3036" y="48738"/>
                    <a:pt x="3089" y="45126"/>
                  </a:cubicBezTo>
                  <a:cubicBezTo>
                    <a:pt x="12827" y="29002"/>
                    <a:pt x="19946" y="10994"/>
                    <a:pt x="36594" y="0"/>
                  </a:cubicBezTo>
                  <a:cubicBezTo>
                    <a:pt x="59314" y="12826"/>
                    <a:pt x="1025650" y="1023922"/>
                    <a:pt x="1048580" y="1049312"/>
                  </a:cubicBezTo>
                  <a:cubicBezTo>
                    <a:pt x="1061039" y="1063080"/>
                    <a:pt x="1078001" y="1067739"/>
                    <a:pt x="1093706" y="1074859"/>
                  </a:cubicBezTo>
                  <a:cubicBezTo>
                    <a:pt x="1291748" y="1164378"/>
                    <a:pt x="2351896" y="1664953"/>
                    <a:pt x="2399012" y="1685893"/>
                  </a:cubicBezTo>
                  <a:cubicBezTo>
                    <a:pt x="2399012" y="1696363"/>
                    <a:pt x="2378386" y="1711911"/>
                    <a:pt x="2372836" y="1722538"/>
                  </a:cubicBezTo>
                  <a:cubicBezTo>
                    <a:pt x="2165372" y="1631448"/>
                    <a:pt x="1071614" y="1134538"/>
                    <a:pt x="1031461" y="1116634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F552DD4-2654-4076-A674-CA280F2888B8}"/>
                </a:ext>
              </a:extLst>
            </p:cNvPr>
            <p:cNvSpPr/>
            <p:nvPr/>
          </p:nvSpPr>
          <p:spPr>
            <a:xfrm>
              <a:off x="3486894" y="4361400"/>
              <a:ext cx="1101855" cy="1691726"/>
            </a:xfrm>
            <a:custGeom>
              <a:avLst/>
              <a:gdLst>
                <a:gd name="connsiteX0" fmla="*/ 1039438 w 1101855"/>
                <a:gd name="connsiteY0" fmla="*/ 836687 h 1691726"/>
                <a:gd name="connsiteX1" fmla="*/ 14050 w 1101855"/>
                <a:gd name="connsiteY1" fmla="*/ 44782 h 1691726"/>
                <a:gd name="connsiteX2" fmla="*/ 6040 w 1101855"/>
                <a:gd name="connsiteY2" fmla="*/ 7718 h 1691726"/>
                <a:gd name="connsiteX3" fmla="*/ 43314 w 1101855"/>
                <a:gd name="connsiteY3" fmla="*/ 8974 h 1691726"/>
                <a:gd name="connsiteX4" fmla="*/ 1089904 w 1101855"/>
                <a:gd name="connsiteY4" fmla="*/ 824384 h 1691726"/>
                <a:gd name="connsiteX5" fmla="*/ 1101840 w 1101855"/>
                <a:gd name="connsiteY5" fmla="*/ 852078 h 1691726"/>
                <a:gd name="connsiteX6" fmla="*/ 1065351 w 1101855"/>
                <a:gd name="connsiteY6" fmla="*/ 1691412 h 1691726"/>
                <a:gd name="connsiteX7" fmla="*/ 1018131 w 1101855"/>
                <a:gd name="connsiteY7" fmla="*/ 1691726 h 1691726"/>
                <a:gd name="connsiteX8" fmla="*/ 1045982 w 1101855"/>
                <a:gd name="connsiteY8" fmla="*/ 857470 h 1691726"/>
                <a:gd name="connsiteX9" fmla="*/ 1039438 w 1101855"/>
                <a:gd name="connsiteY9" fmla="*/ 836687 h 16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855" h="1691726">
                  <a:moveTo>
                    <a:pt x="1039438" y="836687"/>
                  </a:moveTo>
                  <a:cubicBezTo>
                    <a:pt x="981852" y="794806"/>
                    <a:pt x="188796" y="182307"/>
                    <a:pt x="14050" y="44782"/>
                  </a:cubicBezTo>
                  <a:cubicBezTo>
                    <a:pt x="-1236" y="32741"/>
                    <a:pt x="-4273" y="19706"/>
                    <a:pt x="6040" y="7718"/>
                  </a:cubicBezTo>
                  <a:cubicBezTo>
                    <a:pt x="15516" y="-3276"/>
                    <a:pt x="28918" y="-2229"/>
                    <a:pt x="43314" y="8974"/>
                  </a:cubicBezTo>
                  <a:cubicBezTo>
                    <a:pt x="79802" y="37558"/>
                    <a:pt x="973738" y="721778"/>
                    <a:pt x="1089904" y="824384"/>
                  </a:cubicBezTo>
                  <a:cubicBezTo>
                    <a:pt x="1097809" y="831399"/>
                    <a:pt x="1102154" y="841503"/>
                    <a:pt x="1101840" y="852078"/>
                  </a:cubicBezTo>
                  <a:cubicBezTo>
                    <a:pt x="1098856" y="949502"/>
                    <a:pt x="1080167" y="1422331"/>
                    <a:pt x="1065351" y="1691412"/>
                  </a:cubicBezTo>
                  <a:cubicBezTo>
                    <a:pt x="1049908" y="1689999"/>
                    <a:pt x="1034203" y="1689999"/>
                    <a:pt x="1018131" y="1691726"/>
                  </a:cubicBezTo>
                  <a:cubicBezTo>
                    <a:pt x="1023733" y="1412489"/>
                    <a:pt x="1044673" y="883750"/>
                    <a:pt x="1045982" y="857470"/>
                  </a:cubicBezTo>
                  <a:cubicBezTo>
                    <a:pt x="1046976" y="851450"/>
                    <a:pt x="1049908" y="847157"/>
                    <a:pt x="1039438" y="836687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8644BFBE-3E48-450C-BC37-72D8DDF767A3}"/>
                </a:ext>
              </a:extLst>
            </p:cNvPr>
            <p:cNvSpPr/>
            <p:nvPr/>
          </p:nvSpPr>
          <p:spPr>
            <a:xfrm>
              <a:off x="4475778" y="6051503"/>
              <a:ext cx="6055" cy="15862"/>
            </a:xfrm>
            <a:custGeom>
              <a:avLst/>
              <a:gdLst>
                <a:gd name="connsiteX0" fmla="*/ 6056 w 6055"/>
                <a:gd name="connsiteY0" fmla="*/ 0 h 15862"/>
                <a:gd name="connsiteX1" fmla="*/ 2705 w 6055"/>
                <a:gd name="connsiteY1" fmla="*/ 15862 h 15862"/>
                <a:gd name="connsiteX2" fmla="*/ 6056 w 6055"/>
                <a:gd name="connsiteY2" fmla="*/ 0 h 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" h="15862">
                  <a:moveTo>
                    <a:pt x="6056" y="0"/>
                  </a:moveTo>
                  <a:cubicBezTo>
                    <a:pt x="5270" y="5706"/>
                    <a:pt x="7260" y="11151"/>
                    <a:pt x="2705" y="15862"/>
                  </a:cubicBezTo>
                  <a:cubicBezTo>
                    <a:pt x="507" y="10365"/>
                    <a:pt x="-3420" y="4712"/>
                    <a:pt x="6056" y="0"/>
                  </a:cubicBezTo>
                  <a:close/>
                </a:path>
              </a:pathLst>
            </a:custGeom>
            <a:solidFill>
              <a:srgbClr val="FCFCF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B960315-A523-4FBA-BA3C-8CC54EE20EE4}"/>
                </a:ext>
              </a:extLst>
            </p:cNvPr>
            <p:cNvSpPr/>
            <p:nvPr/>
          </p:nvSpPr>
          <p:spPr>
            <a:xfrm>
              <a:off x="2098763" y="4428536"/>
              <a:ext cx="1161152" cy="1106687"/>
            </a:xfrm>
            <a:custGeom>
              <a:avLst/>
              <a:gdLst>
                <a:gd name="connsiteX0" fmla="*/ 3004 w 1161152"/>
                <a:gd name="connsiteY0" fmla="*/ 105853 h 1106687"/>
                <a:gd name="connsiteX1" fmla="*/ 7925 w 1161152"/>
                <a:gd name="connsiteY1" fmla="*/ 82504 h 1106687"/>
                <a:gd name="connsiteX2" fmla="*/ 86921 w 1161152"/>
                <a:gd name="connsiteY2" fmla="*/ 0 h 1106687"/>
                <a:gd name="connsiteX3" fmla="*/ 525566 w 1161152"/>
                <a:gd name="connsiteY3" fmla="*/ 601925 h 1106687"/>
                <a:gd name="connsiteX4" fmla="*/ 1161152 w 1161152"/>
                <a:gd name="connsiteY4" fmla="*/ 993506 h 1106687"/>
                <a:gd name="connsiteX5" fmla="*/ 1082155 w 1161152"/>
                <a:gd name="connsiteY5" fmla="*/ 1106688 h 1106687"/>
                <a:gd name="connsiteX6" fmla="*/ 198166 w 1161152"/>
                <a:gd name="connsiteY6" fmla="*/ 432624 h 1106687"/>
                <a:gd name="connsiteX7" fmla="*/ 3004 w 1161152"/>
                <a:gd name="connsiteY7" fmla="*/ 105853 h 11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52" h="1106687">
                  <a:moveTo>
                    <a:pt x="3004" y="105853"/>
                  </a:moveTo>
                  <a:cubicBezTo>
                    <a:pt x="-1027" y="97948"/>
                    <a:pt x="-2388" y="88472"/>
                    <a:pt x="7925" y="82504"/>
                  </a:cubicBezTo>
                  <a:cubicBezTo>
                    <a:pt x="11694" y="80724"/>
                    <a:pt x="50276" y="36645"/>
                    <a:pt x="86921" y="0"/>
                  </a:cubicBezTo>
                  <a:cubicBezTo>
                    <a:pt x="191622" y="204167"/>
                    <a:pt x="352233" y="435398"/>
                    <a:pt x="525566" y="601925"/>
                  </a:cubicBezTo>
                  <a:cubicBezTo>
                    <a:pt x="699893" y="769394"/>
                    <a:pt x="919293" y="884722"/>
                    <a:pt x="1161152" y="993506"/>
                  </a:cubicBezTo>
                  <a:cubicBezTo>
                    <a:pt x="1140840" y="1024288"/>
                    <a:pt x="1092050" y="1103494"/>
                    <a:pt x="1082155" y="1106688"/>
                  </a:cubicBezTo>
                  <a:cubicBezTo>
                    <a:pt x="730832" y="968483"/>
                    <a:pt x="420969" y="739868"/>
                    <a:pt x="198166" y="432624"/>
                  </a:cubicBezTo>
                  <a:cubicBezTo>
                    <a:pt x="168117" y="391110"/>
                    <a:pt x="55563" y="209402"/>
                    <a:pt x="3004" y="105853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E724220-BB64-449F-8C3A-AEF51B233D42}"/>
                </a:ext>
              </a:extLst>
            </p:cNvPr>
            <p:cNvSpPr/>
            <p:nvPr/>
          </p:nvSpPr>
          <p:spPr>
            <a:xfrm>
              <a:off x="3116737" y="3989046"/>
              <a:ext cx="741445" cy="513512"/>
            </a:xfrm>
            <a:custGeom>
              <a:avLst/>
              <a:gdLst>
                <a:gd name="connsiteX0" fmla="*/ 402006 w 741445"/>
                <a:gd name="connsiteY0" fmla="*/ 197683 h 513512"/>
                <a:gd name="connsiteX1" fmla="*/ 421428 w 741445"/>
                <a:gd name="connsiteY1" fmla="*/ 210247 h 513512"/>
                <a:gd name="connsiteX2" fmla="*/ 741446 w 741445"/>
                <a:gd name="connsiteY2" fmla="*/ 513513 h 513512"/>
                <a:gd name="connsiteX3" fmla="*/ 397137 w 741445"/>
                <a:gd name="connsiteY3" fmla="*/ 245845 h 513512"/>
                <a:gd name="connsiteX4" fmla="*/ 7 w 741445"/>
                <a:gd name="connsiteY4" fmla="*/ 8 h 513512"/>
                <a:gd name="connsiteX5" fmla="*/ 402006 w 741445"/>
                <a:gd name="connsiteY5" fmla="*/ 197683 h 5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45" h="513512">
                  <a:moveTo>
                    <a:pt x="402006" y="197683"/>
                  </a:moveTo>
                  <a:cubicBezTo>
                    <a:pt x="408864" y="200614"/>
                    <a:pt x="415722" y="204593"/>
                    <a:pt x="421428" y="210247"/>
                  </a:cubicBezTo>
                  <a:cubicBezTo>
                    <a:pt x="455665" y="243856"/>
                    <a:pt x="681923" y="460430"/>
                    <a:pt x="741446" y="513513"/>
                  </a:cubicBezTo>
                  <a:cubicBezTo>
                    <a:pt x="645278" y="455194"/>
                    <a:pt x="434620" y="274847"/>
                    <a:pt x="397137" y="245845"/>
                  </a:cubicBezTo>
                  <a:cubicBezTo>
                    <a:pt x="359497" y="216791"/>
                    <a:pt x="79894" y="62566"/>
                    <a:pt x="7" y="8"/>
                  </a:cubicBezTo>
                  <a:cubicBezTo>
                    <a:pt x="-1825" y="-1354"/>
                    <a:pt x="364313" y="181402"/>
                    <a:pt x="402006" y="197683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2F07A3D-3185-4515-8E7D-B530480A9F76}"/>
                </a:ext>
              </a:extLst>
            </p:cNvPr>
            <p:cNvSpPr/>
            <p:nvPr/>
          </p:nvSpPr>
          <p:spPr>
            <a:xfrm>
              <a:off x="2960373" y="4214946"/>
              <a:ext cx="737426" cy="523691"/>
            </a:xfrm>
            <a:custGeom>
              <a:avLst/>
              <a:gdLst>
                <a:gd name="connsiteX0" fmla="*/ 0 w 737426"/>
                <a:gd name="connsiteY0" fmla="*/ 0 h 523691"/>
                <a:gd name="connsiteX1" fmla="*/ 326614 w 737426"/>
                <a:gd name="connsiteY1" fmla="*/ 293948 h 523691"/>
                <a:gd name="connsiteX2" fmla="*/ 737408 w 737426"/>
                <a:gd name="connsiteY2" fmla="*/ 523452 h 523691"/>
                <a:gd name="connsiteX3" fmla="*/ 319809 w 737426"/>
                <a:gd name="connsiteY3" fmla="*/ 341744 h 523691"/>
                <a:gd name="connsiteX4" fmla="*/ 0 w 737426"/>
                <a:gd name="connsiteY4" fmla="*/ 0 h 5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426" h="523691">
                  <a:moveTo>
                    <a:pt x="0" y="0"/>
                  </a:moveTo>
                  <a:cubicBezTo>
                    <a:pt x="1413" y="1099"/>
                    <a:pt x="294733" y="264317"/>
                    <a:pt x="326614" y="293948"/>
                  </a:cubicBezTo>
                  <a:cubicBezTo>
                    <a:pt x="341168" y="307506"/>
                    <a:pt x="740549" y="517065"/>
                    <a:pt x="737408" y="523452"/>
                  </a:cubicBezTo>
                  <a:cubicBezTo>
                    <a:pt x="733691" y="531043"/>
                    <a:pt x="351167" y="355721"/>
                    <a:pt x="319809" y="341744"/>
                  </a:cubicBezTo>
                  <a:cubicBezTo>
                    <a:pt x="288608" y="323526"/>
                    <a:pt x="68736" y="93184"/>
                    <a:pt x="0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EB4066E-B0CE-46A4-854B-5D762CEAEB0C}"/>
                </a:ext>
              </a:extLst>
            </p:cNvPr>
            <p:cNvSpPr/>
            <p:nvPr/>
          </p:nvSpPr>
          <p:spPr>
            <a:xfrm>
              <a:off x="3170403" y="5422042"/>
              <a:ext cx="589622" cy="241963"/>
            </a:xfrm>
            <a:custGeom>
              <a:avLst/>
              <a:gdLst>
                <a:gd name="connsiteX0" fmla="*/ 0 w 589622"/>
                <a:gd name="connsiteY0" fmla="*/ 110931 h 241963"/>
                <a:gd name="connsiteX1" fmla="*/ 79625 w 589622"/>
                <a:gd name="connsiteY1" fmla="*/ 0 h 241963"/>
                <a:gd name="connsiteX2" fmla="*/ 589623 w 589622"/>
                <a:gd name="connsiteY2" fmla="*/ 123390 h 241963"/>
                <a:gd name="connsiteX3" fmla="*/ 507851 w 589622"/>
                <a:gd name="connsiteY3" fmla="*/ 241964 h 241963"/>
                <a:gd name="connsiteX4" fmla="*/ 0 w 589622"/>
                <a:gd name="connsiteY4" fmla="*/ 110931 h 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622" h="241963">
                  <a:moveTo>
                    <a:pt x="0" y="110931"/>
                  </a:moveTo>
                  <a:cubicBezTo>
                    <a:pt x="21568" y="95016"/>
                    <a:pt x="36698" y="58737"/>
                    <a:pt x="79625" y="0"/>
                  </a:cubicBezTo>
                  <a:cubicBezTo>
                    <a:pt x="272274" y="63972"/>
                    <a:pt x="455501" y="111088"/>
                    <a:pt x="589623" y="123390"/>
                  </a:cubicBezTo>
                  <a:cubicBezTo>
                    <a:pt x="544497" y="179143"/>
                    <a:pt x="539262" y="210553"/>
                    <a:pt x="507851" y="241964"/>
                  </a:cubicBezTo>
                  <a:cubicBezTo>
                    <a:pt x="337817" y="218772"/>
                    <a:pt x="183279" y="179143"/>
                    <a:pt x="0" y="110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80596E7-2B69-4255-8776-27649DDFFFFB}"/>
                </a:ext>
              </a:extLst>
            </p:cNvPr>
            <p:cNvSpPr/>
            <p:nvPr/>
          </p:nvSpPr>
          <p:spPr>
            <a:xfrm>
              <a:off x="4368457" y="6316352"/>
              <a:ext cx="291734" cy="948337"/>
            </a:xfrm>
            <a:custGeom>
              <a:avLst/>
              <a:gdLst>
                <a:gd name="connsiteX0" fmla="*/ 278909 w 291734"/>
                <a:gd name="connsiteY0" fmla="*/ 849012 h 948337"/>
                <a:gd name="connsiteX1" fmla="*/ 245666 w 291734"/>
                <a:gd name="connsiteY1" fmla="*/ 630920 h 948337"/>
                <a:gd name="connsiteX2" fmla="*/ 225354 w 291734"/>
                <a:gd name="connsiteY2" fmla="*/ 373565 h 948337"/>
                <a:gd name="connsiteX3" fmla="*/ 225564 w 291734"/>
                <a:gd name="connsiteY3" fmla="*/ 144009 h 948337"/>
                <a:gd name="connsiteX4" fmla="*/ 198812 w 291734"/>
                <a:gd name="connsiteY4" fmla="*/ 12242 h 948337"/>
                <a:gd name="connsiteX5" fmla="*/ 184259 w 291734"/>
                <a:gd name="connsiteY5" fmla="*/ 830 h 948337"/>
                <a:gd name="connsiteX6" fmla="*/ 139447 w 291734"/>
                <a:gd name="connsiteY6" fmla="*/ 359 h 948337"/>
                <a:gd name="connsiteX7" fmla="*/ 98875 w 291734"/>
                <a:gd name="connsiteY7" fmla="*/ 62028 h 948337"/>
                <a:gd name="connsiteX8" fmla="*/ 87463 w 291734"/>
                <a:gd name="connsiteY8" fmla="*/ 263682 h 948337"/>
                <a:gd name="connsiteX9" fmla="*/ 60346 w 291734"/>
                <a:gd name="connsiteY9" fmla="*/ 595897 h 948337"/>
                <a:gd name="connsiteX10" fmla="*/ 614 w 291734"/>
                <a:gd name="connsiteY10" fmla="*/ 888588 h 948337"/>
                <a:gd name="connsiteX11" fmla="*/ 65214 w 291734"/>
                <a:gd name="connsiteY11" fmla="*/ 930940 h 948337"/>
                <a:gd name="connsiteX12" fmla="*/ 174941 w 291734"/>
                <a:gd name="connsiteY12" fmla="*/ 948111 h 948337"/>
                <a:gd name="connsiteX13" fmla="*/ 290845 w 291734"/>
                <a:gd name="connsiteY13" fmla="*/ 910366 h 948337"/>
                <a:gd name="connsiteX14" fmla="*/ 278909 w 291734"/>
                <a:gd name="connsiteY14" fmla="*/ 849012 h 948337"/>
                <a:gd name="connsiteX15" fmla="*/ 163685 w 291734"/>
                <a:gd name="connsiteY15" fmla="*/ 67525 h 948337"/>
                <a:gd name="connsiteX16" fmla="*/ 163214 w 291734"/>
                <a:gd name="connsiteY16" fmla="*/ 69095 h 948337"/>
                <a:gd name="connsiteX17" fmla="*/ 163528 w 291734"/>
                <a:gd name="connsiteY17" fmla="*/ 65849 h 948337"/>
                <a:gd name="connsiteX18" fmla="*/ 163685 w 291734"/>
                <a:gd name="connsiteY18" fmla="*/ 67525 h 948337"/>
                <a:gd name="connsiteX19" fmla="*/ 37783 w 291734"/>
                <a:gd name="connsiteY19" fmla="*/ 875396 h 948337"/>
                <a:gd name="connsiteX20" fmla="*/ 37730 w 291734"/>
                <a:gd name="connsiteY20" fmla="*/ 875448 h 948337"/>
                <a:gd name="connsiteX21" fmla="*/ 37783 w 291734"/>
                <a:gd name="connsiteY21" fmla="*/ 875134 h 948337"/>
                <a:gd name="connsiteX22" fmla="*/ 37783 w 291734"/>
                <a:gd name="connsiteY22" fmla="*/ 875396 h 9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34" h="948337">
                  <a:moveTo>
                    <a:pt x="278909" y="849012"/>
                  </a:moveTo>
                  <a:cubicBezTo>
                    <a:pt x="271318" y="808126"/>
                    <a:pt x="249435" y="662696"/>
                    <a:pt x="245666" y="630920"/>
                  </a:cubicBezTo>
                  <a:cubicBezTo>
                    <a:pt x="243781" y="615058"/>
                    <a:pt x="225302" y="381313"/>
                    <a:pt x="225354" y="373565"/>
                  </a:cubicBezTo>
                  <a:cubicBezTo>
                    <a:pt x="225406" y="297029"/>
                    <a:pt x="225511" y="220545"/>
                    <a:pt x="225564" y="144009"/>
                  </a:cubicBezTo>
                  <a:cubicBezTo>
                    <a:pt x="225616" y="99301"/>
                    <a:pt x="225773" y="49987"/>
                    <a:pt x="198812" y="12242"/>
                  </a:cubicBezTo>
                  <a:cubicBezTo>
                    <a:pt x="195148" y="7112"/>
                    <a:pt x="190803" y="2505"/>
                    <a:pt x="184259" y="830"/>
                  </a:cubicBezTo>
                  <a:cubicBezTo>
                    <a:pt x="169339" y="-583"/>
                    <a:pt x="154367" y="202"/>
                    <a:pt x="139447" y="359"/>
                  </a:cubicBezTo>
                  <a:cubicBezTo>
                    <a:pt x="116779" y="1615"/>
                    <a:pt x="103849" y="44595"/>
                    <a:pt x="98875" y="62028"/>
                  </a:cubicBezTo>
                  <a:cubicBezTo>
                    <a:pt x="90761" y="90611"/>
                    <a:pt x="88144" y="225937"/>
                    <a:pt x="87463" y="263682"/>
                  </a:cubicBezTo>
                  <a:cubicBezTo>
                    <a:pt x="86992" y="288862"/>
                    <a:pt x="67518" y="548939"/>
                    <a:pt x="60346" y="595897"/>
                  </a:cubicBezTo>
                  <a:cubicBezTo>
                    <a:pt x="45321" y="694369"/>
                    <a:pt x="24486" y="791897"/>
                    <a:pt x="614" y="888588"/>
                  </a:cubicBezTo>
                  <a:cubicBezTo>
                    <a:pt x="-6192" y="916020"/>
                    <a:pt x="45426" y="924763"/>
                    <a:pt x="65214" y="930940"/>
                  </a:cubicBezTo>
                  <a:cubicBezTo>
                    <a:pt x="100394" y="941986"/>
                    <a:pt x="137877" y="949786"/>
                    <a:pt x="174941" y="948111"/>
                  </a:cubicBezTo>
                  <a:cubicBezTo>
                    <a:pt x="197556" y="947064"/>
                    <a:pt x="283987" y="928846"/>
                    <a:pt x="290845" y="910366"/>
                  </a:cubicBezTo>
                  <a:cubicBezTo>
                    <a:pt x="295347" y="898064"/>
                    <a:pt x="281421" y="862466"/>
                    <a:pt x="278909" y="849012"/>
                  </a:cubicBezTo>
                  <a:close/>
                  <a:moveTo>
                    <a:pt x="163685" y="67525"/>
                  </a:moveTo>
                  <a:cubicBezTo>
                    <a:pt x="163528" y="67996"/>
                    <a:pt x="163371" y="68571"/>
                    <a:pt x="163214" y="69095"/>
                  </a:cubicBezTo>
                  <a:cubicBezTo>
                    <a:pt x="163319" y="67996"/>
                    <a:pt x="163424" y="66949"/>
                    <a:pt x="163528" y="65849"/>
                  </a:cubicBezTo>
                  <a:cubicBezTo>
                    <a:pt x="163633" y="66425"/>
                    <a:pt x="163685" y="67001"/>
                    <a:pt x="163685" y="67525"/>
                  </a:cubicBezTo>
                  <a:close/>
                  <a:moveTo>
                    <a:pt x="37783" y="875396"/>
                  </a:moveTo>
                  <a:cubicBezTo>
                    <a:pt x="37783" y="875396"/>
                    <a:pt x="37730" y="875448"/>
                    <a:pt x="37730" y="875448"/>
                  </a:cubicBezTo>
                  <a:cubicBezTo>
                    <a:pt x="37730" y="875344"/>
                    <a:pt x="37783" y="875239"/>
                    <a:pt x="37783" y="875134"/>
                  </a:cubicBezTo>
                  <a:cubicBezTo>
                    <a:pt x="37783" y="875239"/>
                    <a:pt x="37783" y="875292"/>
                    <a:pt x="37783" y="8753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EF04421-3C90-48DA-9794-DD418BD76786}"/>
                </a:ext>
              </a:extLst>
            </p:cNvPr>
            <p:cNvSpPr/>
            <p:nvPr/>
          </p:nvSpPr>
          <p:spPr>
            <a:xfrm>
              <a:off x="4504757" y="6056828"/>
              <a:ext cx="49272" cy="263338"/>
            </a:xfrm>
            <a:custGeom>
              <a:avLst/>
              <a:gdLst>
                <a:gd name="connsiteX0" fmla="*/ 59 w 49272"/>
                <a:gd name="connsiteY0" fmla="*/ 263076 h 263338"/>
                <a:gd name="connsiteX1" fmla="*/ 530 w 49272"/>
                <a:gd name="connsiteY1" fmla="*/ 260721 h 263338"/>
                <a:gd name="connsiteX2" fmla="*/ 5451 w 49272"/>
                <a:gd name="connsiteY2" fmla="*/ 255329 h 263338"/>
                <a:gd name="connsiteX3" fmla="*/ 20685 w 49272"/>
                <a:gd name="connsiteY3" fmla="*/ 253392 h 263338"/>
                <a:gd name="connsiteX4" fmla="*/ 39374 w 49272"/>
                <a:gd name="connsiteY4" fmla="*/ 233655 h 263338"/>
                <a:gd name="connsiteX5" fmla="*/ 39479 w 49272"/>
                <a:gd name="connsiteY5" fmla="*/ 26086 h 263338"/>
                <a:gd name="connsiteX6" fmla="*/ 41678 w 49272"/>
                <a:gd name="connsiteY6" fmla="*/ 3157 h 263338"/>
                <a:gd name="connsiteX7" fmla="*/ 48640 w 49272"/>
                <a:gd name="connsiteY7" fmla="*/ 539 h 263338"/>
                <a:gd name="connsiteX8" fmla="*/ 49268 w 49272"/>
                <a:gd name="connsiteY8" fmla="*/ 263338 h 263338"/>
                <a:gd name="connsiteX9" fmla="*/ 59 w 49272"/>
                <a:gd name="connsiteY9" fmla="*/ 263076 h 2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72" h="263338">
                  <a:moveTo>
                    <a:pt x="59" y="263076"/>
                  </a:moveTo>
                  <a:cubicBezTo>
                    <a:pt x="-98" y="262239"/>
                    <a:pt x="59" y="261454"/>
                    <a:pt x="530" y="260721"/>
                  </a:cubicBezTo>
                  <a:cubicBezTo>
                    <a:pt x="1629" y="258470"/>
                    <a:pt x="2886" y="256271"/>
                    <a:pt x="5451" y="255329"/>
                  </a:cubicBezTo>
                  <a:cubicBezTo>
                    <a:pt x="10424" y="253653"/>
                    <a:pt x="15607" y="253915"/>
                    <a:pt x="20685" y="253392"/>
                  </a:cubicBezTo>
                  <a:cubicBezTo>
                    <a:pt x="38589" y="252083"/>
                    <a:pt x="39322" y="251559"/>
                    <a:pt x="39374" y="233655"/>
                  </a:cubicBezTo>
                  <a:cubicBezTo>
                    <a:pt x="39531" y="164448"/>
                    <a:pt x="39374" y="95293"/>
                    <a:pt x="39479" y="26086"/>
                  </a:cubicBezTo>
                  <a:cubicBezTo>
                    <a:pt x="39479" y="18391"/>
                    <a:pt x="38589" y="10538"/>
                    <a:pt x="41678" y="3157"/>
                  </a:cubicBezTo>
                  <a:cubicBezTo>
                    <a:pt x="43300" y="382"/>
                    <a:pt x="45499" y="-770"/>
                    <a:pt x="48640" y="539"/>
                  </a:cubicBezTo>
                  <a:cubicBezTo>
                    <a:pt x="48902" y="37289"/>
                    <a:pt x="49321" y="212506"/>
                    <a:pt x="49268" y="263338"/>
                  </a:cubicBezTo>
                  <a:cubicBezTo>
                    <a:pt x="32883" y="263286"/>
                    <a:pt x="16497" y="263181"/>
                    <a:pt x="59" y="263076"/>
                  </a:cubicBezTo>
                  <a:close/>
                </a:path>
              </a:pathLst>
            </a:custGeom>
            <a:solidFill>
              <a:srgbClr val="040E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1EDEC0C-D9E3-432C-9BCF-1DB700A62547}"/>
                </a:ext>
              </a:extLst>
            </p:cNvPr>
            <p:cNvSpPr/>
            <p:nvPr/>
          </p:nvSpPr>
          <p:spPr>
            <a:xfrm>
              <a:off x="4515914" y="6198032"/>
              <a:ext cx="10417" cy="26122"/>
            </a:xfrm>
            <a:custGeom>
              <a:avLst/>
              <a:gdLst>
                <a:gd name="connsiteX0" fmla="*/ 6596 w 10417"/>
                <a:gd name="connsiteY0" fmla="*/ 26123 h 26122"/>
                <a:gd name="connsiteX1" fmla="*/ 3822 w 10417"/>
                <a:gd name="connsiteY1" fmla="*/ 26123 h 26122"/>
                <a:gd name="connsiteX2" fmla="*/ 0 w 10417"/>
                <a:gd name="connsiteY2" fmla="*/ 22301 h 26122"/>
                <a:gd name="connsiteX3" fmla="*/ 0 w 10417"/>
                <a:gd name="connsiteY3" fmla="*/ 3821 h 26122"/>
                <a:gd name="connsiteX4" fmla="*/ 3822 w 10417"/>
                <a:gd name="connsiteY4" fmla="*/ 0 h 26122"/>
                <a:gd name="connsiteX5" fmla="*/ 6596 w 10417"/>
                <a:gd name="connsiteY5" fmla="*/ 0 h 26122"/>
                <a:gd name="connsiteX6" fmla="*/ 10418 w 10417"/>
                <a:gd name="connsiteY6" fmla="*/ 3821 h 26122"/>
                <a:gd name="connsiteX7" fmla="*/ 10418 w 10417"/>
                <a:gd name="connsiteY7" fmla="*/ 22301 h 26122"/>
                <a:gd name="connsiteX8" fmla="*/ 6596 w 10417"/>
                <a:gd name="connsiteY8" fmla="*/ 26123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7" h="26122">
                  <a:moveTo>
                    <a:pt x="6596" y="26123"/>
                  </a:moveTo>
                  <a:lnTo>
                    <a:pt x="3822" y="26123"/>
                  </a:lnTo>
                  <a:cubicBezTo>
                    <a:pt x="1675" y="26123"/>
                    <a:pt x="0" y="24395"/>
                    <a:pt x="0" y="22301"/>
                  </a:cubicBezTo>
                  <a:lnTo>
                    <a:pt x="0" y="3821"/>
                  </a:lnTo>
                  <a:cubicBezTo>
                    <a:pt x="0" y="1675"/>
                    <a:pt x="1728" y="0"/>
                    <a:pt x="3822" y="0"/>
                  </a:cubicBezTo>
                  <a:lnTo>
                    <a:pt x="6596" y="0"/>
                  </a:lnTo>
                  <a:cubicBezTo>
                    <a:pt x="8743" y="0"/>
                    <a:pt x="10418" y="1727"/>
                    <a:pt x="10418" y="3821"/>
                  </a:cubicBezTo>
                  <a:lnTo>
                    <a:pt x="10418" y="22301"/>
                  </a:lnTo>
                  <a:cubicBezTo>
                    <a:pt x="10418" y="24395"/>
                    <a:pt x="8690" y="26123"/>
                    <a:pt x="6596" y="26123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5CA942A-C29E-4AA6-BC83-C0897C459A7C}"/>
                </a:ext>
              </a:extLst>
            </p:cNvPr>
            <p:cNvSpPr/>
            <p:nvPr/>
          </p:nvSpPr>
          <p:spPr>
            <a:xfrm>
              <a:off x="4510881" y="6072339"/>
              <a:ext cx="20431" cy="115170"/>
            </a:xfrm>
            <a:custGeom>
              <a:avLst/>
              <a:gdLst>
                <a:gd name="connsiteX0" fmla="*/ 13200 w 20431"/>
                <a:gd name="connsiteY0" fmla="*/ 115171 h 115170"/>
                <a:gd name="connsiteX1" fmla="*/ 7232 w 20431"/>
                <a:gd name="connsiteY1" fmla="*/ 115171 h 115170"/>
                <a:gd name="connsiteX2" fmla="*/ 4876 w 20431"/>
                <a:gd name="connsiteY2" fmla="*/ 112920 h 115170"/>
                <a:gd name="connsiteX3" fmla="*/ 7 w 20431"/>
                <a:gd name="connsiteY3" fmla="*/ 5392 h 115170"/>
                <a:gd name="connsiteX4" fmla="*/ 5138 w 20431"/>
                <a:gd name="connsiteY4" fmla="*/ 0 h 115170"/>
                <a:gd name="connsiteX5" fmla="*/ 15294 w 20431"/>
                <a:gd name="connsiteY5" fmla="*/ 0 h 115170"/>
                <a:gd name="connsiteX6" fmla="*/ 20424 w 20431"/>
                <a:gd name="connsiteY6" fmla="*/ 5392 h 115170"/>
                <a:gd name="connsiteX7" fmla="*/ 15556 w 20431"/>
                <a:gd name="connsiteY7" fmla="*/ 112920 h 115170"/>
                <a:gd name="connsiteX8" fmla="*/ 13200 w 20431"/>
                <a:gd name="connsiteY8" fmla="*/ 115171 h 1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" h="115170">
                  <a:moveTo>
                    <a:pt x="13200" y="115171"/>
                  </a:moveTo>
                  <a:lnTo>
                    <a:pt x="7232" y="115171"/>
                  </a:lnTo>
                  <a:cubicBezTo>
                    <a:pt x="5975" y="115171"/>
                    <a:pt x="4928" y="114176"/>
                    <a:pt x="4876" y="112920"/>
                  </a:cubicBezTo>
                  <a:lnTo>
                    <a:pt x="7" y="5392"/>
                  </a:lnTo>
                  <a:cubicBezTo>
                    <a:pt x="-150" y="2460"/>
                    <a:pt x="2206" y="0"/>
                    <a:pt x="5138" y="0"/>
                  </a:cubicBezTo>
                  <a:lnTo>
                    <a:pt x="15294" y="0"/>
                  </a:lnTo>
                  <a:cubicBezTo>
                    <a:pt x="18225" y="0"/>
                    <a:pt x="20581" y="2460"/>
                    <a:pt x="20424" y="5392"/>
                  </a:cubicBezTo>
                  <a:lnTo>
                    <a:pt x="15556" y="112920"/>
                  </a:lnTo>
                  <a:cubicBezTo>
                    <a:pt x="15503" y="114176"/>
                    <a:pt x="14456" y="115171"/>
                    <a:pt x="13200" y="115171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323BD31A-CAD3-425D-A242-7EC9BFE7EADC}"/>
                </a:ext>
              </a:extLst>
            </p:cNvPr>
            <p:cNvSpPr/>
            <p:nvPr/>
          </p:nvSpPr>
          <p:spPr>
            <a:xfrm>
              <a:off x="4457696" y="6314341"/>
              <a:ext cx="138528" cy="424104"/>
            </a:xfrm>
            <a:custGeom>
              <a:avLst/>
              <a:gdLst>
                <a:gd name="connsiteX0" fmla="*/ 138366 w 138528"/>
                <a:gd name="connsiteY0" fmla="*/ 397092 h 424104"/>
                <a:gd name="connsiteX1" fmla="*/ 112243 w 138528"/>
                <a:gd name="connsiteY1" fmla="*/ 132984 h 424104"/>
                <a:gd name="connsiteX2" fmla="*/ 98632 w 138528"/>
                <a:gd name="connsiteY2" fmla="*/ 416357 h 424104"/>
                <a:gd name="connsiteX3" fmla="*/ 93659 w 138528"/>
                <a:gd name="connsiteY3" fmla="*/ 412588 h 424104"/>
                <a:gd name="connsiteX4" fmla="*/ 83922 w 138528"/>
                <a:gd name="connsiteY4" fmla="*/ 161253 h 424104"/>
                <a:gd name="connsiteX5" fmla="*/ 76645 w 138528"/>
                <a:gd name="connsiteY5" fmla="*/ 65818 h 424104"/>
                <a:gd name="connsiteX6" fmla="*/ 40366 w 138528"/>
                <a:gd name="connsiteY6" fmla="*/ 424105 h 424104"/>
                <a:gd name="connsiteX7" fmla="*/ 37173 w 138528"/>
                <a:gd name="connsiteY7" fmla="*/ 423947 h 424104"/>
                <a:gd name="connsiteX8" fmla="*/ 44188 w 138528"/>
                <a:gd name="connsiteY8" fmla="*/ 118169 h 424104"/>
                <a:gd name="connsiteX9" fmla="*/ 41151 w 138528"/>
                <a:gd name="connsiteY9" fmla="*/ 117907 h 424104"/>
                <a:gd name="connsiteX10" fmla="*/ 4401 w 138528"/>
                <a:gd name="connsiteY10" fmla="*/ 371283 h 424104"/>
                <a:gd name="connsiteX11" fmla="*/ 423 w 138528"/>
                <a:gd name="connsiteY11" fmla="*/ 263703 h 424104"/>
                <a:gd name="connsiteX12" fmla="*/ 2569 w 138528"/>
                <a:gd name="connsiteY12" fmla="*/ 150469 h 424104"/>
                <a:gd name="connsiteX13" fmla="*/ 11835 w 138528"/>
                <a:gd name="connsiteY13" fmla="*/ 62049 h 424104"/>
                <a:gd name="connsiteX14" fmla="*/ 52407 w 138528"/>
                <a:gd name="connsiteY14" fmla="*/ 380 h 424104"/>
                <a:gd name="connsiteX15" fmla="*/ 97219 w 138528"/>
                <a:gd name="connsiteY15" fmla="*/ 851 h 424104"/>
                <a:gd name="connsiteX16" fmla="*/ 111772 w 138528"/>
                <a:gd name="connsiteY16" fmla="*/ 12264 h 424104"/>
                <a:gd name="connsiteX17" fmla="*/ 138523 w 138528"/>
                <a:gd name="connsiteY17" fmla="*/ 144030 h 424104"/>
                <a:gd name="connsiteX18" fmla="*/ 138366 w 138528"/>
                <a:gd name="connsiteY18" fmla="*/ 397092 h 42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528" h="424104">
                  <a:moveTo>
                    <a:pt x="138366" y="397092"/>
                  </a:moveTo>
                  <a:cubicBezTo>
                    <a:pt x="125802" y="358614"/>
                    <a:pt x="110568" y="154605"/>
                    <a:pt x="112243" y="132984"/>
                  </a:cubicBezTo>
                  <a:cubicBezTo>
                    <a:pt x="105333" y="227372"/>
                    <a:pt x="102506" y="321969"/>
                    <a:pt x="98632" y="416357"/>
                  </a:cubicBezTo>
                  <a:cubicBezTo>
                    <a:pt x="93921" y="416566"/>
                    <a:pt x="93554" y="414368"/>
                    <a:pt x="93659" y="412588"/>
                  </a:cubicBezTo>
                  <a:cubicBezTo>
                    <a:pt x="95229" y="386360"/>
                    <a:pt x="83869" y="219048"/>
                    <a:pt x="83922" y="161253"/>
                  </a:cubicBezTo>
                  <a:cubicBezTo>
                    <a:pt x="83922" y="129581"/>
                    <a:pt x="78634" y="97804"/>
                    <a:pt x="76645" y="65818"/>
                  </a:cubicBezTo>
                  <a:cubicBezTo>
                    <a:pt x="64552" y="185230"/>
                    <a:pt x="52459" y="304641"/>
                    <a:pt x="40366" y="424105"/>
                  </a:cubicBezTo>
                  <a:cubicBezTo>
                    <a:pt x="39319" y="424052"/>
                    <a:pt x="38220" y="424000"/>
                    <a:pt x="37173" y="423947"/>
                  </a:cubicBezTo>
                  <a:cubicBezTo>
                    <a:pt x="39528" y="322021"/>
                    <a:pt x="41832" y="220095"/>
                    <a:pt x="44188" y="118169"/>
                  </a:cubicBezTo>
                  <a:cubicBezTo>
                    <a:pt x="43193" y="118064"/>
                    <a:pt x="42198" y="118012"/>
                    <a:pt x="41151" y="117907"/>
                  </a:cubicBezTo>
                  <a:cubicBezTo>
                    <a:pt x="39476" y="117750"/>
                    <a:pt x="8014" y="348877"/>
                    <a:pt x="4401" y="371283"/>
                  </a:cubicBezTo>
                  <a:cubicBezTo>
                    <a:pt x="-886" y="335737"/>
                    <a:pt x="-205" y="299615"/>
                    <a:pt x="423" y="263703"/>
                  </a:cubicBezTo>
                  <a:cubicBezTo>
                    <a:pt x="1156" y="225958"/>
                    <a:pt x="1836" y="188214"/>
                    <a:pt x="2569" y="150469"/>
                  </a:cubicBezTo>
                  <a:cubicBezTo>
                    <a:pt x="3145" y="120734"/>
                    <a:pt x="3721" y="90632"/>
                    <a:pt x="11835" y="62049"/>
                  </a:cubicBezTo>
                  <a:cubicBezTo>
                    <a:pt x="16808" y="44617"/>
                    <a:pt x="29739" y="1637"/>
                    <a:pt x="52407" y="380"/>
                  </a:cubicBezTo>
                  <a:cubicBezTo>
                    <a:pt x="67379" y="223"/>
                    <a:pt x="82299" y="-614"/>
                    <a:pt x="97219" y="851"/>
                  </a:cubicBezTo>
                  <a:cubicBezTo>
                    <a:pt x="103710" y="2527"/>
                    <a:pt x="108055" y="7133"/>
                    <a:pt x="111772" y="12264"/>
                  </a:cubicBezTo>
                  <a:cubicBezTo>
                    <a:pt x="138733" y="50008"/>
                    <a:pt x="138576" y="99375"/>
                    <a:pt x="138523" y="144030"/>
                  </a:cubicBezTo>
                  <a:cubicBezTo>
                    <a:pt x="138523" y="220566"/>
                    <a:pt x="138366" y="389292"/>
                    <a:pt x="138366" y="397092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6515EFD-BC8D-464E-987F-6D128C10D9DA}"/>
                </a:ext>
              </a:extLst>
            </p:cNvPr>
            <p:cNvSpPr/>
            <p:nvPr/>
          </p:nvSpPr>
          <p:spPr>
            <a:xfrm>
              <a:off x="4479216" y="6746193"/>
              <a:ext cx="104700" cy="524205"/>
            </a:xfrm>
            <a:custGeom>
              <a:avLst/>
              <a:gdLst>
                <a:gd name="connsiteX0" fmla="*/ 0 w 104700"/>
                <a:gd name="connsiteY0" fmla="*/ 514500 h 524205"/>
                <a:gd name="connsiteX1" fmla="*/ 49157 w 104700"/>
                <a:gd name="connsiteY1" fmla="*/ 0 h 524205"/>
                <a:gd name="connsiteX2" fmla="*/ 104701 w 104700"/>
                <a:gd name="connsiteY2" fmla="*/ 509265 h 524205"/>
                <a:gd name="connsiteX3" fmla="*/ 0 w 104700"/>
                <a:gd name="connsiteY3" fmla="*/ 514500 h 5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0" h="524205">
                  <a:moveTo>
                    <a:pt x="0" y="514500"/>
                  </a:moveTo>
                  <a:cubicBezTo>
                    <a:pt x="21987" y="381477"/>
                    <a:pt x="41880" y="90462"/>
                    <a:pt x="49157" y="0"/>
                  </a:cubicBezTo>
                  <a:cubicBezTo>
                    <a:pt x="68056" y="153282"/>
                    <a:pt x="76327" y="371269"/>
                    <a:pt x="104701" y="509265"/>
                  </a:cubicBezTo>
                  <a:cubicBezTo>
                    <a:pt x="71092" y="528320"/>
                    <a:pt x="37692" y="528111"/>
                    <a:pt x="0" y="514500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FBB9C87-8481-4724-B709-7605769A6BAD}"/>
                </a:ext>
              </a:extLst>
            </p:cNvPr>
            <p:cNvSpPr/>
            <p:nvPr/>
          </p:nvSpPr>
          <p:spPr>
            <a:xfrm>
              <a:off x="4411161" y="7120813"/>
              <a:ext cx="57585" cy="134645"/>
            </a:xfrm>
            <a:custGeom>
              <a:avLst/>
              <a:gdLst>
                <a:gd name="connsiteX0" fmla="*/ 0 w 57585"/>
                <a:gd name="connsiteY0" fmla="*/ 118940 h 134645"/>
                <a:gd name="connsiteX1" fmla="*/ 46801 w 57585"/>
                <a:gd name="connsiteY1" fmla="*/ 0 h 134645"/>
                <a:gd name="connsiteX2" fmla="*/ 57585 w 57585"/>
                <a:gd name="connsiteY2" fmla="*/ 134645 h 134645"/>
                <a:gd name="connsiteX3" fmla="*/ 0 w 57585"/>
                <a:gd name="connsiteY3" fmla="*/ 118940 h 1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5" h="134645">
                  <a:moveTo>
                    <a:pt x="0" y="118940"/>
                  </a:moveTo>
                  <a:cubicBezTo>
                    <a:pt x="12564" y="79992"/>
                    <a:pt x="34237" y="38949"/>
                    <a:pt x="46801" y="0"/>
                  </a:cubicBezTo>
                  <a:cubicBezTo>
                    <a:pt x="50413" y="22773"/>
                    <a:pt x="55177" y="120092"/>
                    <a:pt x="57585" y="134645"/>
                  </a:cubicBezTo>
                  <a:cubicBezTo>
                    <a:pt x="31410" y="134645"/>
                    <a:pt x="10470" y="124175"/>
                    <a:pt x="0" y="118940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91F9080-A7AE-4E95-A088-6E184E3DB0E7}"/>
                </a:ext>
              </a:extLst>
            </p:cNvPr>
            <p:cNvSpPr/>
            <p:nvPr/>
          </p:nvSpPr>
          <p:spPr>
            <a:xfrm>
              <a:off x="4594387" y="6881822"/>
              <a:ext cx="67741" cy="375815"/>
            </a:xfrm>
            <a:custGeom>
              <a:avLst/>
              <a:gdLst>
                <a:gd name="connsiteX0" fmla="*/ 0 w 67741"/>
                <a:gd name="connsiteY0" fmla="*/ 373637 h 375815"/>
                <a:gd name="connsiteX1" fmla="*/ 11203 w 67741"/>
                <a:gd name="connsiteY1" fmla="*/ 221 h 375815"/>
                <a:gd name="connsiteX2" fmla="*/ 67741 w 67741"/>
                <a:gd name="connsiteY2" fmla="*/ 344373 h 375815"/>
                <a:gd name="connsiteX3" fmla="*/ 0 w 67741"/>
                <a:gd name="connsiteY3" fmla="*/ 373637 h 3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41" h="375815">
                  <a:moveTo>
                    <a:pt x="0" y="373637"/>
                  </a:moveTo>
                  <a:cubicBezTo>
                    <a:pt x="8062" y="331233"/>
                    <a:pt x="9214" y="4200"/>
                    <a:pt x="11203" y="221"/>
                  </a:cubicBezTo>
                  <a:cubicBezTo>
                    <a:pt x="15443" y="-8312"/>
                    <a:pt x="47115" y="232291"/>
                    <a:pt x="67741" y="344373"/>
                  </a:cubicBezTo>
                  <a:cubicBezTo>
                    <a:pt x="54392" y="353953"/>
                    <a:pt x="31410" y="384107"/>
                    <a:pt x="0" y="373637"/>
                  </a:cubicBezTo>
                  <a:close/>
                </a:path>
              </a:pathLst>
            </a:custGeom>
            <a:solidFill>
              <a:srgbClr val="F4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A259A8E-7BE3-4198-8DED-A2CABC06B0D9}"/>
                </a:ext>
              </a:extLst>
            </p:cNvPr>
            <p:cNvSpPr/>
            <p:nvPr/>
          </p:nvSpPr>
          <p:spPr>
            <a:xfrm>
              <a:off x="4373540" y="7187403"/>
              <a:ext cx="30528" cy="47115"/>
            </a:xfrm>
            <a:custGeom>
              <a:avLst/>
              <a:gdLst>
                <a:gd name="connsiteX0" fmla="*/ 1132 w 30528"/>
                <a:gd name="connsiteY0" fmla="*/ 33609 h 47115"/>
                <a:gd name="connsiteX1" fmla="*/ 30134 w 30528"/>
                <a:gd name="connsiteY1" fmla="*/ 0 h 47115"/>
                <a:gd name="connsiteX2" fmla="*/ 21915 w 30528"/>
                <a:gd name="connsiteY2" fmla="*/ 47115 h 47115"/>
                <a:gd name="connsiteX3" fmla="*/ 1132 w 30528"/>
                <a:gd name="connsiteY3" fmla="*/ 34342 h 47115"/>
                <a:gd name="connsiteX4" fmla="*/ 1184 w 30528"/>
                <a:gd name="connsiteY4" fmla="*/ 34342 h 47115"/>
                <a:gd name="connsiteX5" fmla="*/ 1132 w 30528"/>
                <a:gd name="connsiteY5" fmla="*/ 33609 h 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8" h="47115">
                  <a:moveTo>
                    <a:pt x="1132" y="33609"/>
                  </a:moveTo>
                  <a:cubicBezTo>
                    <a:pt x="10817" y="22406"/>
                    <a:pt x="20502" y="11203"/>
                    <a:pt x="30134" y="0"/>
                  </a:cubicBezTo>
                  <a:cubicBezTo>
                    <a:pt x="32909" y="6544"/>
                    <a:pt x="20083" y="42927"/>
                    <a:pt x="21915" y="47115"/>
                  </a:cubicBezTo>
                  <a:cubicBezTo>
                    <a:pt x="6210" y="41880"/>
                    <a:pt x="6210" y="41880"/>
                    <a:pt x="1132" y="34342"/>
                  </a:cubicBezTo>
                  <a:lnTo>
                    <a:pt x="1184" y="34342"/>
                  </a:lnTo>
                  <a:cubicBezTo>
                    <a:pt x="-386" y="34132"/>
                    <a:pt x="-386" y="33923"/>
                    <a:pt x="1132" y="33609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B3A12AB6-4BF6-4BCE-BC04-75F48C4EB374}"/>
              </a:ext>
            </a:extLst>
          </p:cNvPr>
          <p:cNvGrpSpPr/>
          <p:nvPr/>
        </p:nvGrpSpPr>
        <p:grpSpPr>
          <a:xfrm>
            <a:off x="581503" y="1384272"/>
            <a:ext cx="3024998" cy="5473728"/>
            <a:chOff x="8870629" y="1384272"/>
            <a:chExt cx="3024998" cy="5473728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0F65001D-80F5-4E2C-A81A-6B81F74E8BD8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E44C116F-23A1-471D-A3E7-686716DFDFFF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45BBB587-C86A-4465-91BC-B882C3F5DA5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06FB5F29-B7FE-4EFE-B5BE-B6AFD1F87529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1488B41E-E64A-4133-BABD-178E6627529D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48F6C7EE-2BAD-4CD8-9F21-24E70046B7C3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07CDC6EC-1E25-46B0-AD02-11B0C0362C80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1C478BC3-B078-483E-B4AF-19AA1918746D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7F8718CB-C6F0-419B-B789-FD4E96D7A1F7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BA1FEA67-0C48-4FE0-8B00-E60F2DB89F00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27CA4560-27D3-4C03-9F43-191C280657EE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FCAD51A4-BB39-46D2-B64D-F5C23F89DBC8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4F5D3A86-1860-458A-80B0-9C84A9D5F528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B8F0BA43-D6C3-475B-B753-511B6D31EF2E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7E99029-EEED-4F0B-A415-73B0CAA3AE7E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CBBFECD0-4643-44D8-89E9-F290B85111CF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3456F025-97BF-4013-B2B7-643542E00B42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058CC978-3DA5-4B4F-B613-D43689CB2073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9971D50E-1D47-442F-976C-37F40D19F813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AE2AA43B-A4AD-4A56-9190-BD5DF142B7D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BB237BD-0A3B-4B45-AD69-E1BDAC027553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DC26FF1D-75B0-4ED3-A7AA-D5C8073474FF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5F7FDA70-60FE-4B19-BD30-9E663F41F931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AC108296-908B-4B5B-A464-B590FE12F63C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956F4A28-670C-439B-85EE-F8C660AAFBB9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A1EB3412-9083-4FF5-A99A-AA68DB1EB392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7C2A98F8-B26E-4019-9B27-DAECAA2F58A9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24273AD7-CB34-4B90-9EED-5F7E112DED18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2194E0E0-F337-45EA-A351-91CBDC922F9F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37C8F87E-6C24-428F-9FCA-228DA7CBD823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EF3B3D85-CE26-4674-BB64-3D0874A2C365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B69A63B5-6A6A-463F-A952-E5B8340AF2F9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7A4E41FB-3D45-47DB-9D0B-7DB7C3B5299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E0C4E556-9BD1-4C46-B9C8-59D022A1DA67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DB7703C8-9E56-424F-9630-36663A881B26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43AB4591-1E3C-41D2-B7FE-32105CF367C7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8E46C454-6354-4AD5-9B79-C9E505B2FF14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9A8CE847-A5DF-4059-B88C-A8C5A6518BB5}"/>
              </a:ext>
            </a:extLst>
          </p:cNvPr>
          <p:cNvGrpSpPr/>
          <p:nvPr/>
        </p:nvGrpSpPr>
        <p:grpSpPr>
          <a:xfrm>
            <a:off x="2893298" y="2462683"/>
            <a:ext cx="2450071" cy="4260840"/>
            <a:chOff x="4829319" y="1228628"/>
            <a:chExt cx="2530552" cy="4400803"/>
          </a:xfrm>
        </p:grpSpPr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A855EC3-F335-4FD7-8255-AC6DB82BABF4}"/>
                </a:ext>
              </a:extLst>
            </p:cNvPr>
            <p:cNvSpPr/>
            <p:nvPr/>
          </p:nvSpPr>
          <p:spPr>
            <a:xfrm>
              <a:off x="4916342" y="3320268"/>
              <a:ext cx="1291058" cy="1797535"/>
            </a:xfrm>
            <a:custGeom>
              <a:avLst/>
              <a:gdLst>
                <a:gd name="connsiteX0" fmla="*/ 1242713 w 1291058"/>
                <a:gd name="connsiteY0" fmla="*/ 1474616 h 1797535"/>
                <a:gd name="connsiteX1" fmla="*/ 1143082 w 1291058"/>
                <a:gd name="connsiteY1" fmla="*/ 1186295 h 1797535"/>
                <a:gd name="connsiteX2" fmla="*/ 1070120 w 1291058"/>
                <a:gd name="connsiteY2" fmla="*/ 901116 h 1797535"/>
                <a:gd name="connsiteX3" fmla="*/ 1069739 w 1291058"/>
                <a:gd name="connsiteY3" fmla="*/ 616890 h 1797535"/>
                <a:gd name="connsiteX4" fmla="*/ 1093266 w 1291058"/>
                <a:gd name="connsiteY4" fmla="*/ 497066 h 1797535"/>
                <a:gd name="connsiteX5" fmla="*/ 1151559 w 1291058"/>
                <a:gd name="connsiteY5" fmla="*/ 356762 h 1797535"/>
                <a:gd name="connsiteX6" fmla="*/ 1138033 w 1291058"/>
                <a:gd name="connsiteY6" fmla="*/ 183788 h 1797535"/>
                <a:gd name="connsiteX7" fmla="*/ 1082312 w 1291058"/>
                <a:gd name="connsiteY7" fmla="*/ 31484 h 1797535"/>
                <a:gd name="connsiteX8" fmla="*/ 836567 w 1291058"/>
                <a:gd name="connsiteY8" fmla="*/ 1194 h 1797535"/>
                <a:gd name="connsiteX9" fmla="*/ 716266 w 1291058"/>
                <a:gd name="connsiteY9" fmla="*/ 21387 h 1797535"/>
                <a:gd name="connsiteX10" fmla="*/ 692549 w 1291058"/>
                <a:gd name="connsiteY10" fmla="*/ 96730 h 1797535"/>
                <a:gd name="connsiteX11" fmla="*/ 602728 w 1291058"/>
                <a:gd name="connsiteY11" fmla="*/ 94444 h 1797535"/>
                <a:gd name="connsiteX12" fmla="*/ 106381 w 1291058"/>
                <a:gd name="connsiteY12" fmla="*/ 125495 h 1797535"/>
                <a:gd name="connsiteX13" fmla="*/ 23227 w 1291058"/>
                <a:gd name="connsiteY13" fmla="*/ 199600 h 1797535"/>
                <a:gd name="connsiteX14" fmla="*/ 33514 w 1291058"/>
                <a:gd name="connsiteY14" fmla="*/ 426962 h 1797535"/>
                <a:gd name="connsiteX15" fmla="*/ 50659 w 1291058"/>
                <a:gd name="connsiteY15" fmla="*/ 470967 h 1797535"/>
                <a:gd name="connsiteX16" fmla="*/ 193915 w 1291058"/>
                <a:gd name="connsiteY16" fmla="*/ 871208 h 1797535"/>
                <a:gd name="connsiteX17" fmla="*/ 318121 w 1291058"/>
                <a:gd name="connsiteY17" fmla="*/ 854920 h 1797535"/>
                <a:gd name="connsiteX18" fmla="*/ 317169 w 1291058"/>
                <a:gd name="connsiteY18" fmla="*/ 849205 h 1797535"/>
                <a:gd name="connsiteX19" fmla="*/ 265924 w 1291058"/>
                <a:gd name="connsiteY19" fmla="*/ 464395 h 1797535"/>
                <a:gd name="connsiteX20" fmla="*/ 222014 w 1291058"/>
                <a:gd name="connsiteY20" fmla="*/ 369621 h 1797535"/>
                <a:gd name="connsiteX21" fmla="*/ 307168 w 1291058"/>
                <a:gd name="connsiteY21" fmla="*/ 372669 h 1797535"/>
                <a:gd name="connsiteX22" fmla="*/ 679976 w 1291058"/>
                <a:gd name="connsiteY22" fmla="*/ 440392 h 1797535"/>
                <a:gd name="connsiteX23" fmla="*/ 718552 w 1291058"/>
                <a:gd name="connsiteY23" fmla="*/ 483635 h 1797535"/>
                <a:gd name="connsiteX24" fmla="*/ 756843 w 1291058"/>
                <a:gd name="connsiteY24" fmla="*/ 884447 h 1797535"/>
                <a:gd name="connsiteX25" fmla="*/ 851998 w 1291058"/>
                <a:gd name="connsiteY25" fmla="*/ 1166959 h 1797535"/>
                <a:gd name="connsiteX26" fmla="*/ 874096 w 1291058"/>
                <a:gd name="connsiteY26" fmla="*/ 1218299 h 1797535"/>
                <a:gd name="connsiteX27" fmla="*/ 963250 w 1291058"/>
                <a:gd name="connsiteY27" fmla="*/ 1331646 h 1797535"/>
                <a:gd name="connsiteX28" fmla="*/ 1166418 w 1291058"/>
                <a:gd name="connsiteY28" fmla="*/ 1794847 h 1797535"/>
                <a:gd name="connsiteX29" fmla="*/ 1290052 w 1291058"/>
                <a:gd name="connsiteY29" fmla="*/ 1753699 h 1797535"/>
                <a:gd name="connsiteX30" fmla="*/ 1242713 w 1291058"/>
                <a:gd name="connsiteY30" fmla="*/ 1474616 h 17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1058" h="1797535">
                  <a:moveTo>
                    <a:pt x="1242713" y="1474616"/>
                  </a:moveTo>
                  <a:cubicBezTo>
                    <a:pt x="1229854" y="1370699"/>
                    <a:pt x="1203565" y="1273734"/>
                    <a:pt x="1143082" y="1186295"/>
                  </a:cubicBezTo>
                  <a:cubicBezTo>
                    <a:pt x="1084217" y="1101046"/>
                    <a:pt x="1066596" y="1003796"/>
                    <a:pt x="1070120" y="901116"/>
                  </a:cubicBezTo>
                  <a:cubicBezTo>
                    <a:pt x="1073359" y="806533"/>
                    <a:pt x="1088789" y="712045"/>
                    <a:pt x="1069739" y="616890"/>
                  </a:cubicBezTo>
                  <a:cubicBezTo>
                    <a:pt x="1061548" y="575742"/>
                    <a:pt x="1076978" y="535451"/>
                    <a:pt x="1093266" y="497066"/>
                  </a:cubicBezTo>
                  <a:cubicBezTo>
                    <a:pt x="1113078" y="450488"/>
                    <a:pt x="1134604" y="404387"/>
                    <a:pt x="1151559" y="356762"/>
                  </a:cubicBezTo>
                  <a:cubicBezTo>
                    <a:pt x="1172609" y="297803"/>
                    <a:pt x="1177562" y="236462"/>
                    <a:pt x="1138033" y="183788"/>
                  </a:cubicBezTo>
                  <a:cubicBezTo>
                    <a:pt x="1103267" y="137592"/>
                    <a:pt x="1084217" y="88348"/>
                    <a:pt x="1082312" y="31484"/>
                  </a:cubicBezTo>
                  <a:cubicBezTo>
                    <a:pt x="1018971" y="-6331"/>
                    <a:pt x="868095" y="-139"/>
                    <a:pt x="836567" y="1194"/>
                  </a:cubicBezTo>
                  <a:cubicBezTo>
                    <a:pt x="795800" y="2909"/>
                    <a:pt x="754366" y="3290"/>
                    <a:pt x="716266" y="21387"/>
                  </a:cubicBezTo>
                  <a:cubicBezTo>
                    <a:pt x="690549" y="41580"/>
                    <a:pt x="732935" y="86729"/>
                    <a:pt x="692549" y="96730"/>
                  </a:cubicBezTo>
                  <a:cubicBezTo>
                    <a:pt x="664546" y="103683"/>
                    <a:pt x="632732" y="96254"/>
                    <a:pt x="602728" y="94444"/>
                  </a:cubicBezTo>
                  <a:cubicBezTo>
                    <a:pt x="435946" y="84157"/>
                    <a:pt x="270496" y="90920"/>
                    <a:pt x="106381" y="125495"/>
                  </a:cubicBezTo>
                  <a:cubicBezTo>
                    <a:pt x="62756" y="134735"/>
                    <a:pt x="37229" y="157880"/>
                    <a:pt x="23227" y="199600"/>
                  </a:cubicBezTo>
                  <a:cubicBezTo>
                    <a:pt x="-2871" y="277133"/>
                    <a:pt x="-16016" y="352857"/>
                    <a:pt x="33514" y="426962"/>
                  </a:cubicBezTo>
                  <a:cubicBezTo>
                    <a:pt x="42087" y="439725"/>
                    <a:pt x="45992" y="455918"/>
                    <a:pt x="50659" y="470967"/>
                  </a:cubicBezTo>
                  <a:cubicBezTo>
                    <a:pt x="92569" y="606508"/>
                    <a:pt x="164578" y="731285"/>
                    <a:pt x="193915" y="871208"/>
                  </a:cubicBezTo>
                  <a:cubicBezTo>
                    <a:pt x="237826" y="884257"/>
                    <a:pt x="278212" y="870827"/>
                    <a:pt x="318121" y="854920"/>
                  </a:cubicBezTo>
                  <a:cubicBezTo>
                    <a:pt x="317836" y="853015"/>
                    <a:pt x="317455" y="851110"/>
                    <a:pt x="317169" y="849205"/>
                  </a:cubicBezTo>
                  <a:cubicBezTo>
                    <a:pt x="298500" y="721094"/>
                    <a:pt x="292499" y="591363"/>
                    <a:pt x="265924" y="464395"/>
                  </a:cubicBezTo>
                  <a:cubicBezTo>
                    <a:pt x="259066" y="431534"/>
                    <a:pt x="237635" y="405149"/>
                    <a:pt x="222014" y="369621"/>
                  </a:cubicBezTo>
                  <a:cubicBezTo>
                    <a:pt x="253256" y="364097"/>
                    <a:pt x="279545" y="364954"/>
                    <a:pt x="307168" y="372669"/>
                  </a:cubicBezTo>
                  <a:cubicBezTo>
                    <a:pt x="429278" y="406769"/>
                    <a:pt x="554056" y="427819"/>
                    <a:pt x="679976" y="440392"/>
                  </a:cubicBezTo>
                  <a:cubicBezTo>
                    <a:pt x="712266" y="443630"/>
                    <a:pt x="718648" y="454775"/>
                    <a:pt x="718552" y="483635"/>
                  </a:cubicBezTo>
                  <a:cubicBezTo>
                    <a:pt x="718076" y="618414"/>
                    <a:pt x="728744" y="752240"/>
                    <a:pt x="756843" y="884447"/>
                  </a:cubicBezTo>
                  <a:cubicBezTo>
                    <a:pt x="777607" y="982460"/>
                    <a:pt x="830185" y="1069518"/>
                    <a:pt x="851998" y="1166959"/>
                  </a:cubicBezTo>
                  <a:cubicBezTo>
                    <a:pt x="848378" y="1166959"/>
                    <a:pt x="858951" y="1203821"/>
                    <a:pt x="874096" y="1218299"/>
                  </a:cubicBezTo>
                  <a:cubicBezTo>
                    <a:pt x="916768" y="1245921"/>
                    <a:pt x="946676" y="1283164"/>
                    <a:pt x="963250" y="1331646"/>
                  </a:cubicBezTo>
                  <a:cubicBezTo>
                    <a:pt x="972965" y="1360031"/>
                    <a:pt x="1118698" y="1670927"/>
                    <a:pt x="1166418" y="1794847"/>
                  </a:cubicBezTo>
                  <a:cubicBezTo>
                    <a:pt x="1166608" y="1797419"/>
                    <a:pt x="1265192" y="1808658"/>
                    <a:pt x="1290052" y="1753699"/>
                  </a:cubicBezTo>
                  <a:cubicBezTo>
                    <a:pt x="1298434" y="1734458"/>
                    <a:pt x="1251952" y="1549864"/>
                    <a:pt x="1242713" y="14746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7112F5DB-A72F-4CE3-841E-9740D5C3A679}"/>
                </a:ext>
              </a:extLst>
            </p:cNvPr>
            <p:cNvSpPr/>
            <p:nvPr/>
          </p:nvSpPr>
          <p:spPr>
            <a:xfrm>
              <a:off x="5632513" y="1568329"/>
              <a:ext cx="631059" cy="1975542"/>
            </a:xfrm>
            <a:custGeom>
              <a:avLst/>
              <a:gdLst>
                <a:gd name="connsiteX0" fmla="*/ 621697 w 631059"/>
                <a:gd name="connsiteY0" fmla="*/ 1165346 h 1975542"/>
                <a:gd name="connsiteX1" fmla="*/ 555212 w 631059"/>
                <a:gd name="connsiteY1" fmla="*/ 632422 h 1975542"/>
                <a:gd name="connsiteX2" fmla="*/ 569024 w 631059"/>
                <a:gd name="connsiteY2" fmla="*/ 548983 h 1975542"/>
                <a:gd name="connsiteX3" fmla="*/ 605504 w 631059"/>
                <a:gd name="connsiteY3" fmla="*/ 340957 h 1975542"/>
                <a:gd name="connsiteX4" fmla="*/ 602647 w 631059"/>
                <a:gd name="connsiteY4" fmla="*/ 119215 h 1975542"/>
                <a:gd name="connsiteX5" fmla="*/ 609219 w 631059"/>
                <a:gd name="connsiteY5" fmla="*/ 11106 h 1975542"/>
                <a:gd name="connsiteX6" fmla="*/ 536258 w 631059"/>
                <a:gd name="connsiteY6" fmla="*/ 13678 h 1975542"/>
                <a:gd name="connsiteX7" fmla="*/ 507016 w 631059"/>
                <a:gd name="connsiteY7" fmla="*/ 102737 h 1975542"/>
                <a:gd name="connsiteX8" fmla="*/ 419862 w 631059"/>
                <a:gd name="connsiteY8" fmla="*/ 572034 h 1975542"/>
                <a:gd name="connsiteX9" fmla="*/ 395288 w 631059"/>
                <a:gd name="connsiteY9" fmla="*/ 844449 h 1975542"/>
                <a:gd name="connsiteX10" fmla="*/ 318135 w 631059"/>
                <a:gd name="connsiteY10" fmla="*/ 1067429 h 1975542"/>
                <a:gd name="connsiteX11" fmla="*/ 317183 w 631059"/>
                <a:gd name="connsiteY11" fmla="*/ 1067524 h 1975542"/>
                <a:gd name="connsiteX12" fmla="*/ 135827 w 631059"/>
                <a:gd name="connsiteY12" fmla="*/ 1212971 h 1975542"/>
                <a:gd name="connsiteX13" fmla="*/ 126302 w 631059"/>
                <a:gd name="connsiteY13" fmla="*/ 1346321 h 1975542"/>
                <a:gd name="connsiteX14" fmla="*/ 0 w 631059"/>
                <a:gd name="connsiteY14" fmla="*/ 1773422 h 1975542"/>
                <a:gd name="connsiteX15" fmla="*/ 116396 w 631059"/>
                <a:gd name="connsiteY15" fmla="*/ 1764468 h 1975542"/>
                <a:gd name="connsiteX16" fmla="*/ 150686 w 631059"/>
                <a:gd name="connsiteY16" fmla="*/ 1799330 h 1975542"/>
                <a:gd name="connsiteX17" fmla="*/ 130016 w 631059"/>
                <a:gd name="connsiteY17" fmla="*/ 1956397 h 1975542"/>
                <a:gd name="connsiteX18" fmla="*/ 228314 w 631059"/>
                <a:gd name="connsiteY18" fmla="*/ 1975542 h 1975542"/>
                <a:gd name="connsiteX19" fmla="*/ 261747 w 631059"/>
                <a:gd name="connsiteY19" fmla="*/ 1853718 h 1975542"/>
                <a:gd name="connsiteX20" fmla="*/ 366236 w 631059"/>
                <a:gd name="connsiteY20" fmla="*/ 1783614 h 1975542"/>
                <a:gd name="connsiteX21" fmla="*/ 535686 w 631059"/>
                <a:gd name="connsiteY21" fmla="*/ 1437856 h 1975542"/>
                <a:gd name="connsiteX22" fmla="*/ 625983 w 631059"/>
                <a:gd name="connsiteY22" fmla="*/ 1270407 h 1975542"/>
                <a:gd name="connsiteX23" fmla="*/ 621697 w 631059"/>
                <a:gd name="connsiteY23" fmla="*/ 1165346 h 19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1059" h="1975542">
                  <a:moveTo>
                    <a:pt x="621697" y="1165346"/>
                  </a:moveTo>
                  <a:cubicBezTo>
                    <a:pt x="637032" y="1083717"/>
                    <a:pt x="565976" y="678999"/>
                    <a:pt x="555212" y="632422"/>
                  </a:cubicBezTo>
                  <a:cubicBezTo>
                    <a:pt x="553688" y="603561"/>
                    <a:pt x="559213" y="575558"/>
                    <a:pt x="569024" y="548983"/>
                  </a:cubicBezTo>
                  <a:cubicBezTo>
                    <a:pt x="593979" y="481737"/>
                    <a:pt x="603599" y="412776"/>
                    <a:pt x="605504" y="340957"/>
                  </a:cubicBezTo>
                  <a:cubicBezTo>
                    <a:pt x="607505" y="266853"/>
                    <a:pt x="595217" y="193320"/>
                    <a:pt x="602647" y="119215"/>
                  </a:cubicBezTo>
                  <a:cubicBezTo>
                    <a:pt x="606266" y="83401"/>
                    <a:pt x="616363" y="47682"/>
                    <a:pt x="609219" y="11106"/>
                  </a:cubicBezTo>
                  <a:cubicBezTo>
                    <a:pt x="584359" y="-4515"/>
                    <a:pt x="559975" y="-3657"/>
                    <a:pt x="536258" y="13678"/>
                  </a:cubicBezTo>
                  <a:cubicBezTo>
                    <a:pt x="517398" y="40348"/>
                    <a:pt x="515874" y="72733"/>
                    <a:pt x="507016" y="102737"/>
                  </a:cubicBezTo>
                  <a:cubicBezTo>
                    <a:pt x="461582" y="256185"/>
                    <a:pt x="444246" y="414681"/>
                    <a:pt x="419862" y="572034"/>
                  </a:cubicBezTo>
                  <a:cubicBezTo>
                    <a:pt x="405860" y="662807"/>
                    <a:pt x="380238" y="754723"/>
                    <a:pt x="395288" y="844449"/>
                  </a:cubicBezTo>
                  <a:cubicBezTo>
                    <a:pt x="407956" y="920268"/>
                    <a:pt x="366617" y="1010469"/>
                    <a:pt x="318135" y="1067429"/>
                  </a:cubicBezTo>
                  <a:cubicBezTo>
                    <a:pt x="317849" y="1067429"/>
                    <a:pt x="317373" y="1067429"/>
                    <a:pt x="317183" y="1067524"/>
                  </a:cubicBezTo>
                  <a:cubicBezTo>
                    <a:pt x="236696" y="1090479"/>
                    <a:pt x="163259" y="1138676"/>
                    <a:pt x="135827" y="1212971"/>
                  </a:cubicBezTo>
                  <a:cubicBezTo>
                    <a:pt x="124397" y="1243927"/>
                    <a:pt x="140208" y="1316698"/>
                    <a:pt x="126302" y="1346321"/>
                  </a:cubicBezTo>
                  <a:cubicBezTo>
                    <a:pt x="58007" y="1491482"/>
                    <a:pt x="25432" y="1615783"/>
                    <a:pt x="0" y="1773422"/>
                  </a:cubicBezTo>
                  <a:cubicBezTo>
                    <a:pt x="39910" y="1785519"/>
                    <a:pt x="77915" y="1769517"/>
                    <a:pt x="116396" y="1764468"/>
                  </a:cubicBezTo>
                  <a:cubicBezTo>
                    <a:pt x="147066" y="1760468"/>
                    <a:pt x="157925" y="1763706"/>
                    <a:pt x="150686" y="1799330"/>
                  </a:cubicBezTo>
                  <a:cubicBezTo>
                    <a:pt x="140113" y="1850955"/>
                    <a:pt x="136493" y="1903914"/>
                    <a:pt x="130016" y="1956397"/>
                  </a:cubicBezTo>
                  <a:cubicBezTo>
                    <a:pt x="164592" y="1965541"/>
                    <a:pt x="202692" y="1975066"/>
                    <a:pt x="228314" y="1975542"/>
                  </a:cubicBezTo>
                  <a:cubicBezTo>
                    <a:pt x="247841" y="1937252"/>
                    <a:pt x="251555" y="1894580"/>
                    <a:pt x="261747" y="1853718"/>
                  </a:cubicBezTo>
                  <a:cubicBezTo>
                    <a:pt x="282321" y="1771041"/>
                    <a:pt x="282035" y="1770945"/>
                    <a:pt x="366236" y="1783614"/>
                  </a:cubicBezTo>
                  <a:cubicBezTo>
                    <a:pt x="375952" y="1645406"/>
                    <a:pt x="448628" y="1538059"/>
                    <a:pt x="535686" y="1437856"/>
                  </a:cubicBezTo>
                  <a:cubicBezTo>
                    <a:pt x="574358" y="1386707"/>
                    <a:pt x="609314" y="1335081"/>
                    <a:pt x="625983" y="1270407"/>
                  </a:cubicBezTo>
                  <a:cubicBezTo>
                    <a:pt x="640747" y="1212971"/>
                    <a:pt x="618268" y="1215066"/>
                    <a:pt x="621697" y="1165346"/>
                  </a:cubicBezTo>
                  <a:close/>
                </a:path>
              </a:pathLst>
            </a:custGeom>
            <a:solidFill>
              <a:srgbClr val="88A6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2D309D5-BA9C-404E-A990-3CE88CFF73EF}"/>
                </a:ext>
              </a:extLst>
            </p:cNvPr>
            <p:cNvSpPr/>
            <p:nvPr/>
          </p:nvSpPr>
          <p:spPr>
            <a:xfrm>
              <a:off x="6045103" y="2722816"/>
              <a:ext cx="1314768" cy="2414015"/>
            </a:xfrm>
            <a:custGeom>
              <a:avLst/>
              <a:gdLst>
                <a:gd name="connsiteX0" fmla="*/ 347219 w 1314768"/>
                <a:gd name="connsiteY0" fmla="*/ 43720 h 2414015"/>
                <a:gd name="connsiteX1" fmla="*/ 367222 w 1314768"/>
                <a:gd name="connsiteY1" fmla="*/ 365284 h 2414015"/>
                <a:gd name="connsiteX2" fmla="*/ 319882 w 1314768"/>
                <a:gd name="connsiteY2" fmla="*/ 679799 h 2414015"/>
                <a:gd name="connsiteX3" fmla="*/ 570771 w 1314768"/>
                <a:gd name="connsiteY3" fmla="*/ 1284827 h 2414015"/>
                <a:gd name="connsiteX4" fmla="*/ 1266286 w 1314768"/>
                <a:gd name="connsiteY4" fmla="*/ 1737074 h 2414015"/>
                <a:gd name="connsiteX5" fmla="*/ 1314769 w 1314768"/>
                <a:gd name="connsiteY5" fmla="*/ 1763935 h 2414015"/>
                <a:gd name="connsiteX6" fmla="*/ 1103790 w 1314768"/>
                <a:gd name="connsiteY6" fmla="*/ 1771841 h 2414015"/>
                <a:gd name="connsiteX7" fmla="*/ 989966 w 1314768"/>
                <a:gd name="connsiteY7" fmla="*/ 1803464 h 2414015"/>
                <a:gd name="connsiteX8" fmla="*/ 911099 w 1314768"/>
                <a:gd name="connsiteY8" fmla="*/ 2044351 h 2414015"/>
                <a:gd name="connsiteX9" fmla="*/ 1026447 w 1314768"/>
                <a:gd name="connsiteY9" fmla="*/ 2188655 h 2414015"/>
                <a:gd name="connsiteX10" fmla="*/ 1143699 w 1314768"/>
                <a:gd name="connsiteY10" fmla="*/ 2300097 h 2414015"/>
                <a:gd name="connsiteX11" fmla="*/ 1274097 w 1314768"/>
                <a:gd name="connsiteY11" fmla="*/ 2414016 h 2414015"/>
                <a:gd name="connsiteX12" fmla="*/ 999586 w 1314768"/>
                <a:gd name="connsiteY12" fmla="*/ 2325338 h 2414015"/>
                <a:gd name="connsiteX13" fmla="*/ 647352 w 1314768"/>
                <a:gd name="connsiteY13" fmla="*/ 2068068 h 2414015"/>
                <a:gd name="connsiteX14" fmla="*/ 203106 w 1314768"/>
                <a:gd name="connsiteY14" fmla="*/ 1599438 h 2414015"/>
                <a:gd name="connsiteX15" fmla="*/ 33370 w 1314768"/>
                <a:gd name="connsiteY15" fmla="*/ 1258919 h 2414015"/>
                <a:gd name="connsiteX16" fmla="*/ 51182 w 1314768"/>
                <a:gd name="connsiteY16" fmla="*/ 1033939 h 2414015"/>
                <a:gd name="connsiteX17" fmla="*/ 86520 w 1314768"/>
                <a:gd name="connsiteY17" fmla="*/ 915829 h 2414015"/>
                <a:gd name="connsiteX18" fmla="*/ 77090 w 1314768"/>
                <a:gd name="connsiteY18" fmla="*/ 782003 h 2414015"/>
                <a:gd name="connsiteX19" fmla="*/ 33751 w 1314768"/>
                <a:gd name="connsiteY19" fmla="*/ 692468 h 2414015"/>
                <a:gd name="connsiteX20" fmla="*/ 33465 w 1314768"/>
                <a:gd name="connsiteY20" fmla="*/ 448723 h 2414015"/>
                <a:gd name="connsiteX21" fmla="*/ 170054 w 1314768"/>
                <a:gd name="connsiteY21" fmla="*/ 192691 h 2414015"/>
                <a:gd name="connsiteX22" fmla="*/ 132811 w 1314768"/>
                <a:gd name="connsiteY22" fmla="*/ 39624 h 2414015"/>
                <a:gd name="connsiteX23" fmla="*/ 47086 w 1314768"/>
                <a:gd name="connsiteY23" fmla="*/ 39624 h 2414015"/>
                <a:gd name="connsiteX24" fmla="*/ 170054 w 1314768"/>
                <a:gd name="connsiteY24" fmla="*/ 0 h 2414015"/>
                <a:gd name="connsiteX25" fmla="*/ 210726 w 1314768"/>
                <a:gd name="connsiteY25" fmla="*/ 11239 h 2414015"/>
                <a:gd name="connsiteX26" fmla="*/ 309595 w 1314768"/>
                <a:gd name="connsiteY26" fmla="*/ 30575 h 2414015"/>
                <a:gd name="connsiteX27" fmla="*/ 347219 w 1314768"/>
                <a:gd name="connsiteY27" fmla="*/ 43720 h 24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4768" h="2414015">
                  <a:moveTo>
                    <a:pt x="347219" y="43720"/>
                  </a:moveTo>
                  <a:cubicBezTo>
                    <a:pt x="393796" y="148495"/>
                    <a:pt x="386938" y="255746"/>
                    <a:pt x="367222" y="365284"/>
                  </a:cubicBezTo>
                  <a:cubicBezTo>
                    <a:pt x="348457" y="469583"/>
                    <a:pt x="330931" y="574072"/>
                    <a:pt x="319882" y="679799"/>
                  </a:cubicBezTo>
                  <a:cubicBezTo>
                    <a:pt x="294069" y="928116"/>
                    <a:pt x="385700" y="1126045"/>
                    <a:pt x="570771" y="1284827"/>
                  </a:cubicBezTo>
                  <a:cubicBezTo>
                    <a:pt x="782416" y="1466278"/>
                    <a:pt x="1024256" y="1602010"/>
                    <a:pt x="1266286" y="1737074"/>
                  </a:cubicBezTo>
                  <a:cubicBezTo>
                    <a:pt x="1278383" y="1743837"/>
                    <a:pt x="1290575" y="1750505"/>
                    <a:pt x="1314769" y="1763935"/>
                  </a:cubicBezTo>
                  <a:cubicBezTo>
                    <a:pt x="1236187" y="1765744"/>
                    <a:pt x="1169512" y="1760887"/>
                    <a:pt x="1103790" y="1771841"/>
                  </a:cubicBezTo>
                  <a:cubicBezTo>
                    <a:pt x="1064547" y="1778413"/>
                    <a:pt x="1025875" y="1786509"/>
                    <a:pt x="989966" y="1803464"/>
                  </a:cubicBezTo>
                  <a:cubicBezTo>
                    <a:pt x="888906" y="1851089"/>
                    <a:pt x="858426" y="1945767"/>
                    <a:pt x="911099" y="2044351"/>
                  </a:cubicBezTo>
                  <a:cubicBezTo>
                    <a:pt x="940627" y="2099596"/>
                    <a:pt x="982727" y="2144935"/>
                    <a:pt x="1026447" y="2188655"/>
                  </a:cubicBezTo>
                  <a:cubicBezTo>
                    <a:pt x="1064547" y="2226755"/>
                    <a:pt x="1103790" y="2263807"/>
                    <a:pt x="1143699" y="2300097"/>
                  </a:cubicBezTo>
                  <a:cubicBezTo>
                    <a:pt x="1183323" y="2336102"/>
                    <a:pt x="1224281" y="2370582"/>
                    <a:pt x="1274097" y="2414016"/>
                  </a:cubicBezTo>
                  <a:cubicBezTo>
                    <a:pt x="1170751" y="2393728"/>
                    <a:pt x="1082168" y="2369534"/>
                    <a:pt x="999586" y="2325338"/>
                  </a:cubicBezTo>
                  <a:cubicBezTo>
                    <a:pt x="870046" y="2255996"/>
                    <a:pt x="756032" y="2165604"/>
                    <a:pt x="647352" y="2068068"/>
                  </a:cubicBezTo>
                  <a:cubicBezTo>
                    <a:pt x="486760" y="1923764"/>
                    <a:pt x="331026" y="1774412"/>
                    <a:pt x="203106" y="1599438"/>
                  </a:cubicBezTo>
                  <a:cubicBezTo>
                    <a:pt x="127477" y="1496092"/>
                    <a:pt x="54516" y="1390650"/>
                    <a:pt x="33370" y="1258919"/>
                  </a:cubicBezTo>
                  <a:cubicBezTo>
                    <a:pt x="20988" y="1181767"/>
                    <a:pt x="29941" y="1107662"/>
                    <a:pt x="51182" y="1033939"/>
                  </a:cubicBezTo>
                  <a:cubicBezTo>
                    <a:pt x="62612" y="994505"/>
                    <a:pt x="73851" y="954976"/>
                    <a:pt x="86520" y="915829"/>
                  </a:cubicBezTo>
                  <a:cubicBezTo>
                    <a:pt x="101474" y="869728"/>
                    <a:pt x="97188" y="825341"/>
                    <a:pt x="77090" y="782003"/>
                  </a:cubicBezTo>
                  <a:cubicBezTo>
                    <a:pt x="63088" y="751904"/>
                    <a:pt x="50801" y="720757"/>
                    <a:pt x="33751" y="692468"/>
                  </a:cubicBezTo>
                  <a:cubicBezTo>
                    <a:pt x="-15303" y="610648"/>
                    <a:pt x="-6921" y="531305"/>
                    <a:pt x="33465" y="448723"/>
                  </a:cubicBezTo>
                  <a:cubicBezTo>
                    <a:pt x="61088" y="392239"/>
                    <a:pt x="160719" y="209169"/>
                    <a:pt x="170054" y="192691"/>
                  </a:cubicBezTo>
                  <a:cubicBezTo>
                    <a:pt x="226728" y="92774"/>
                    <a:pt x="247016" y="50578"/>
                    <a:pt x="132811" y="39624"/>
                  </a:cubicBezTo>
                  <a:cubicBezTo>
                    <a:pt x="115476" y="38005"/>
                    <a:pt x="88425" y="37433"/>
                    <a:pt x="47086" y="39624"/>
                  </a:cubicBezTo>
                  <a:cubicBezTo>
                    <a:pt x="82424" y="11811"/>
                    <a:pt x="129763" y="3524"/>
                    <a:pt x="170054" y="0"/>
                  </a:cubicBezTo>
                  <a:cubicBezTo>
                    <a:pt x="184341" y="1238"/>
                    <a:pt x="198439" y="4382"/>
                    <a:pt x="210726" y="11239"/>
                  </a:cubicBezTo>
                  <a:cubicBezTo>
                    <a:pt x="241777" y="28575"/>
                    <a:pt x="272924" y="40196"/>
                    <a:pt x="309595" y="30575"/>
                  </a:cubicBezTo>
                  <a:cubicBezTo>
                    <a:pt x="323121" y="26860"/>
                    <a:pt x="338265" y="29242"/>
                    <a:pt x="347219" y="43720"/>
                  </a:cubicBezTo>
                  <a:close/>
                </a:path>
              </a:pathLst>
            </a:custGeom>
            <a:solidFill>
              <a:srgbClr val="FE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C799F736-28BF-4084-A9EF-439B5E3D24DF}"/>
                </a:ext>
              </a:extLst>
            </p:cNvPr>
            <p:cNvSpPr/>
            <p:nvPr/>
          </p:nvSpPr>
          <p:spPr>
            <a:xfrm>
              <a:off x="5907976" y="2173686"/>
              <a:ext cx="699255" cy="596403"/>
            </a:xfrm>
            <a:custGeom>
              <a:avLst/>
              <a:gdLst>
                <a:gd name="connsiteX0" fmla="*/ 314039 w 699255"/>
                <a:gd name="connsiteY0" fmla="*/ 561322 h 596403"/>
                <a:gd name="connsiteX1" fmla="*/ 257842 w 699255"/>
                <a:gd name="connsiteY1" fmla="*/ 522175 h 596403"/>
                <a:gd name="connsiteX2" fmla="*/ 41815 w 699255"/>
                <a:gd name="connsiteY2" fmla="*/ 462167 h 596403"/>
                <a:gd name="connsiteX3" fmla="*/ 190 w 699255"/>
                <a:gd name="connsiteY3" fmla="*/ 443308 h 596403"/>
                <a:gd name="connsiteX4" fmla="*/ 0 w 699255"/>
                <a:gd name="connsiteY4" fmla="*/ 435878 h 596403"/>
                <a:gd name="connsiteX5" fmla="*/ 60674 w 699255"/>
                <a:gd name="connsiteY5" fmla="*/ 435878 h 596403"/>
                <a:gd name="connsiteX6" fmla="*/ 132017 w 699255"/>
                <a:gd name="connsiteY6" fmla="*/ 398921 h 596403"/>
                <a:gd name="connsiteX7" fmla="*/ 298132 w 699255"/>
                <a:gd name="connsiteY7" fmla="*/ 347677 h 596403"/>
                <a:gd name="connsiteX8" fmla="*/ 408527 w 699255"/>
                <a:gd name="connsiteY8" fmla="*/ 333484 h 596403"/>
                <a:gd name="connsiteX9" fmla="*/ 416909 w 699255"/>
                <a:gd name="connsiteY9" fmla="*/ 250045 h 596403"/>
                <a:gd name="connsiteX10" fmla="*/ 408432 w 699255"/>
                <a:gd name="connsiteY10" fmla="*/ 153748 h 596403"/>
                <a:gd name="connsiteX11" fmla="*/ 431864 w 699255"/>
                <a:gd name="connsiteY11" fmla="*/ 130507 h 596403"/>
                <a:gd name="connsiteX12" fmla="*/ 477583 w 699255"/>
                <a:gd name="connsiteY12" fmla="*/ 16492 h 596403"/>
                <a:gd name="connsiteX13" fmla="*/ 479679 w 699255"/>
                <a:gd name="connsiteY13" fmla="*/ 2586 h 596403"/>
                <a:gd name="connsiteX14" fmla="*/ 573024 w 699255"/>
                <a:gd name="connsiteY14" fmla="*/ 26875 h 596403"/>
                <a:gd name="connsiteX15" fmla="*/ 653129 w 699255"/>
                <a:gd name="connsiteY15" fmla="*/ 107361 h 596403"/>
                <a:gd name="connsiteX16" fmla="*/ 658368 w 699255"/>
                <a:gd name="connsiteY16" fmla="*/ 339199 h 596403"/>
                <a:gd name="connsiteX17" fmla="*/ 622554 w 699255"/>
                <a:gd name="connsiteY17" fmla="*/ 389206 h 596403"/>
                <a:gd name="connsiteX18" fmla="*/ 622268 w 699255"/>
                <a:gd name="connsiteY18" fmla="*/ 425210 h 596403"/>
                <a:gd name="connsiteX19" fmla="*/ 635222 w 699255"/>
                <a:gd name="connsiteY19" fmla="*/ 464644 h 596403"/>
                <a:gd name="connsiteX20" fmla="*/ 576358 w 699255"/>
                <a:gd name="connsiteY20" fmla="*/ 565228 h 596403"/>
                <a:gd name="connsiteX21" fmla="*/ 475202 w 699255"/>
                <a:gd name="connsiteY21" fmla="*/ 590374 h 596403"/>
                <a:gd name="connsiteX22" fmla="*/ 314039 w 699255"/>
                <a:gd name="connsiteY22" fmla="*/ 561322 h 59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255" h="596403">
                  <a:moveTo>
                    <a:pt x="314039" y="561322"/>
                  </a:moveTo>
                  <a:cubicBezTo>
                    <a:pt x="299085" y="542653"/>
                    <a:pt x="282416" y="523032"/>
                    <a:pt x="257842" y="522175"/>
                  </a:cubicBezTo>
                  <a:cubicBezTo>
                    <a:pt x="180689" y="519412"/>
                    <a:pt x="113824" y="481979"/>
                    <a:pt x="41815" y="462167"/>
                  </a:cubicBezTo>
                  <a:cubicBezTo>
                    <a:pt x="27908" y="455881"/>
                    <a:pt x="14002" y="449594"/>
                    <a:pt x="190" y="443308"/>
                  </a:cubicBezTo>
                  <a:cubicBezTo>
                    <a:pt x="95" y="440831"/>
                    <a:pt x="95" y="438355"/>
                    <a:pt x="0" y="435878"/>
                  </a:cubicBezTo>
                  <a:cubicBezTo>
                    <a:pt x="20193" y="435878"/>
                    <a:pt x="40481" y="435878"/>
                    <a:pt x="60674" y="435878"/>
                  </a:cubicBezTo>
                  <a:cubicBezTo>
                    <a:pt x="83820" y="422257"/>
                    <a:pt x="113252" y="420829"/>
                    <a:pt x="132017" y="398921"/>
                  </a:cubicBezTo>
                  <a:cubicBezTo>
                    <a:pt x="176308" y="345962"/>
                    <a:pt x="231457" y="328246"/>
                    <a:pt x="298132" y="347677"/>
                  </a:cubicBezTo>
                  <a:cubicBezTo>
                    <a:pt x="336994" y="359011"/>
                    <a:pt x="373475" y="351201"/>
                    <a:pt x="408527" y="333484"/>
                  </a:cubicBezTo>
                  <a:cubicBezTo>
                    <a:pt x="452533" y="311291"/>
                    <a:pt x="455676" y="279478"/>
                    <a:pt x="416909" y="250045"/>
                  </a:cubicBezTo>
                  <a:cubicBezTo>
                    <a:pt x="386334" y="226900"/>
                    <a:pt x="382810" y="187466"/>
                    <a:pt x="408432" y="153748"/>
                  </a:cubicBezTo>
                  <a:cubicBezTo>
                    <a:pt x="415195" y="144889"/>
                    <a:pt x="422148" y="133745"/>
                    <a:pt x="431864" y="130507"/>
                  </a:cubicBezTo>
                  <a:cubicBezTo>
                    <a:pt x="492823" y="110218"/>
                    <a:pt x="492061" y="66499"/>
                    <a:pt x="477583" y="16492"/>
                  </a:cubicBezTo>
                  <a:cubicBezTo>
                    <a:pt x="476345" y="12016"/>
                    <a:pt x="478060" y="7063"/>
                    <a:pt x="479679" y="2586"/>
                  </a:cubicBezTo>
                  <a:cubicBezTo>
                    <a:pt x="515017" y="-5701"/>
                    <a:pt x="545402" y="6872"/>
                    <a:pt x="573024" y="26875"/>
                  </a:cubicBezTo>
                  <a:cubicBezTo>
                    <a:pt x="603980" y="49258"/>
                    <a:pt x="630936" y="75928"/>
                    <a:pt x="653129" y="107361"/>
                  </a:cubicBezTo>
                  <a:cubicBezTo>
                    <a:pt x="712946" y="192229"/>
                    <a:pt x="714470" y="252046"/>
                    <a:pt x="658368" y="339199"/>
                  </a:cubicBezTo>
                  <a:cubicBezTo>
                    <a:pt x="647319" y="356440"/>
                    <a:pt x="634556" y="372537"/>
                    <a:pt x="622554" y="389206"/>
                  </a:cubicBezTo>
                  <a:cubicBezTo>
                    <a:pt x="609124" y="404731"/>
                    <a:pt x="608362" y="411208"/>
                    <a:pt x="622268" y="425210"/>
                  </a:cubicBezTo>
                  <a:cubicBezTo>
                    <a:pt x="626650" y="438355"/>
                    <a:pt x="632079" y="451213"/>
                    <a:pt x="635222" y="464644"/>
                  </a:cubicBezTo>
                  <a:cubicBezTo>
                    <a:pt x="649224" y="524461"/>
                    <a:pt x="635699" y="545511"/>
                    <a:pt x="576358" y="565228"/>
                  </a:cubicBezTo>
                  <a:cubicBezTo>
                    <a:pt x="536639" y="598089"/>
                    <a:pt x="498539" y="569514"/>
                    <a:pt x="475202" y="590374"/>
                  </a:cubicBezTo>
                  <a:cubicBezTo>
                    <a:pt x="416719" y="607328"/>
                    <a:pt x="365189" y="585611"/>
                    <a:pt x="314039" y="561322"/>
                  </a:cubicBezTo>
                  <a:close/>
                </a:path>
              </a:pathLst>
            </a:custGeom>
            <a:solidFill>
              <a:srgbClr val="5A2B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99FCEB8D-6D00-4010-A663-788BE72E8622}"/>
                </a:ext>
              </a:extLst>
            </p:cNvPr>
            <p:cNvSpPr/>
            <p:nvPr/>
          </p:nvSpPr>
          <p:spPr>
            <a:xfrm>
              <a:off x="5854295" y="5180266"/>
              <a:ext cx="503015" cy="449165"/>
            </a:xfrm>
            <a:custGeom>
              <a:avLst/>
              <a:gdLst>
                <a:gd name="connsiteX0" fmla="*/ 38251 w 503015"/>
                <a:gd name="connsiteY0" fmla="*/ 429292 h 449165"/>
                <a:gd name="connsiteX1" fmla="*/ 56 w 503015"/>
                <a:gd name="connsiteY1" fmla="*/ 354140 h 449165"/>
                <a:gd name="connsiteX2" fmla="*/ 27869 w 503015"/>
                <a:gd name="connsiteY2" fmla="*/ 308420 h 449165"/>
                <a:gd name="connsiteX3" fmla="*/ 166076 w 503015"/>
                <a:gd name="connsiteY3" fmla="*/ 146590 h 449165"/>
                <a:gd name="connsiteX4" fmla="*/ 207034 w 503015"/>
                <a:gd name="connsiteY4" fmla="*/ 61722 h 449165"/>
                <a:gd name="connsiteX5" fmla="*/ 238752 w 503015"/>
                <a:gd name="connsiteY5" fmla="*/ 24099 h 449165"/>
                <a:gd name="connsiteX6" fmla="*/ 384961 w 503015"/>
                <a:gd name="connsiteY6" fmla="*/ 0 h 449165"/>
                <a:gd name="connsiteX7" fmla="*/ 475067 w 503015"/>
                <a:gd name="connsiteY7" fmla="*/ 68009 h 449165"/>
                <a:gd name="connsiteX8" fmla="*/ 485354 w 503015"/>
                <a:gd name="connsiteY8" fmla="*/ 183356 h 449165"/>
                <a:gd name="connsiteX9" fmla="*/ 480497 w 503015"/>
                <a:gd name="connsiteY9" fmla="*/ 191358 h 449165"/>
                <a:gd name="connsiteX10" fmla="*/ 143693 w 503015"/>
                <a:gd name="connsiteY10" fmla="*/ 449009 h 449165"/>
                <a:gd name="connsiteX11" fmla="*/ 38251 w 503015"/>
                <a:gd name="connsiteY11" fmla="*/ 429292 h 4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015" h="449165">
                  <a:moveTo>
                    <a:pt x="38251" y="429292"/>
                  </a:moveTo>
                  <a:cubicBezTo>
                    <a:pt x="25487" y="404241"/>
                    <a:pt x="12819" y="379191"/>
                    <a:pt x="56" y="354140"/>
                  </a:cubicBezTo>
                  <a:cubicBezTo>
                    <a:pt x="-992" y="332613"/>
                    <a:pt x="12914" y="320231"/>
                    <a:pt x="27869" y="308420"/>
                  </a:cubicBezTo>
                  <a:cubicBezTo>
                    <a:pt x="96734" y="273939"/>
                    <a:pt x="131786" y="210408"/>
                    <a:pt x="166076" y="146590"/>
                  </a:cubicBezTo>
                  <a:cubicBezTo>
                    <a:pt x="180935" y="118967"/>
                    <a:pt x="195033" y="90869"/>
                    <a:pt x="207034" y="61722"/>
                  </a:cubicBezTo>
                  <a:cubicBezTo>
                    <a:pt x="213511" y="46006"/>
                    <a:pt x="218273" y="28289"/>
                    <a:pt x="238752" y="24099"/>
                  </a:cubicBezTo>
                  <a:cubicBezTo>
                    <a:pt x="323620" y="68104"/>
                    <a:pt x="352195" y="30004"/>
                    <a:pt x="384961" y="0"/>
                  </a:cubicBezTo>
                  <a:cubicBezTo>
                    <a:pt x="414393" y="23432"/>
                    <a:pt x="448397" y="39719"/>
                    <a:pt x="475067" y="68009"/>
                  </a:cubicBezTo>
                  <a:cubicBezTo>
                    <a:pt x="510500" y="105633"/>
                    <a:pt x="510310" y="142399"/>
                    <a:pt x="485354" y="183356"/>
                  </a:cubicBezTo>
                  <a:cubicBezTo>
                    <a:pt x="483735" y="186024"/>
                    <a:pt x="482878" y="189738"/>
                    <a:pt x="480497" y="191358"/>
                  </a:cubicBezTo>
                  <a:cubicBezTo>
                    <a:pt x="365625" y="273844"/>
                    <a:pt x="289997" y="407670"/>
                    <a:pt x="143693" y="449009"/>
                  </a:cubicBezTo>
                  <a:cubicBezTo>
                    <a:pt x="107212" y="450628"/>
                    <a:pt x="72827" y="439388"/>
                    <a:pt x="38251" y="4292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D9D0C31D-3BD0-4882-9737-B132CEEB6126}"/>
                </a:ext>
              </a:extLst>
            </p:cNvPr>
            <p:cNvSpPr/>
            <p:nvPr/>
          </p:nvSpPr>
          <p:spPr>
            <a:xfrm>
              <a:off x="6044374" y="2173567"/>
              <a:ext cx="363622" cy="407612"/>
            </a:xfrm>
            <a:custGeom>
              <a:avLst/>
              <a:gdLst>
                <a:gd name="connsiteX0" fmla="*/ 0 w 363622"/>
                <a:gd name="connsiteY0" fmla="*/ 407612 h 407612"/>
                <a:gd name="connsiteX1" fmla="*/ 59817 w 363622"/>
                <a:gd name="connsiteY1" fmla="*/ 278453 h 407612"/>
                <a:gd name="connsiteX2" fmla="*/ 65437 w 363622"/>
                <a:gd name="connsiteY2" fmla="*/ 238924 h 407612"/>
                <a:gd name="connsiteX3" fmla="*/ 77057 w 363622"/>
                <a:gd name="connsiteY3" fmla="*/ 126720 h 407612"/>
                <a:gd name="connsiteX4" fmla="*/ 110966 w 363622"/>
                <a:gd name="connsiteY4" fmla="*/ 58140 h 407612"/>
                <a:gd name="connsiteX5" fmla="*/ 134779 w 363622"/>
                <a:gd name="connsiteY5" fmla="*/ 41757 h 407612"/>
                <a:gd name="connsiteX6" fmla="*/ 286131 w 363622"/>
                <a:gd name="connsiteY6" fmla="*/ 7657 h 407612"/>
                <a:gd name="connsiteX7" fmla="*/ 343471 w 363622"/>
                <a:gd name="connsiteY7" fmla="*/ 2705 h 407612"/>
                <a:gd name="connsiteX8" fmla="*/ 362998 w 363622"/>
                <a:gd name="connsiteY8" fmla="*/ 94430 h 407612"/>
                <a:gd name="connsiteX9" fmla="*/ 338709 w 363622"/>
                <a:gd name="connsiteY9" fmla="*/ 123005 h 407612"/>
                <a:gd name="connsiteX10" fmla="*/ 268700 w 363622"/>
                <a:gd name="connsiteY10" fmla="*/ 211588 h 407612"/>
                <a:gd name="connsiteX11" fmla="*/ 290798 w 363622"/>
                <a:gd name="connsiteY11" fmla="*/ 242925 h 407612"/>
                <a:gd name="connsiteX12" fmla="*/ 331756 w 363622"/>
                <a:gd name="connsiteY12" fmla="*/ 279787 h 407612"/>
                <a:gd name="connsiteX13" fmla="*/ 288608 w 363622"/>
                <a:gd name="connsiteY13" fmla="*/ 340652 h 407612"/>
                <a:gd name="connsiteX14" fmla="*/ 166878 w 363622"/>
                <a:gd name="connsiteY14" fmla="*/ 361702 h 407612"/>
                <a:gd name="connsiteX15" fmla="*/ 0 w 363622"/>
                <a:gd name="connsiteY15" fmla="*/ 407612 h 4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622" h="407612">
                  <a:moveTo>
                    <a:pt x="0" y="407612"/>
                  </a:moveTo>
                  <a:cubicBezTo>
                    <a:pt x="1238" y="355891"/>
                    <a:pt x="26194" y="314934"/>
                    <a:pt x="59817" y="278453"/>
                  </a:cubicBezTo>
                  <a:cubicBezTo>
                    <a:pt x="71533" y="265690"/>
                    <a:pt x="78676" y="256736"/>
                    <a:pt x="65437" y="238924"/>
                  </a:cubicBezTo>
                  <a:cubicBezTo>
                    <a:pt x="18955" y="176440"/>
                    <a:pt x="16859" y="171964"/>
                    <a:pt x="77057" y="126720"/>
                  </a:cubicBezTo>
                  <a:cubicBezTo>
                    <a:pt x="106299" y="104717"/>
                    <a:pt x="106966" y="86620"/>
                    <a:pt x="110966" y="58140"/>
                  </a:cubicBezTo>
                  <a:cubicBezTo>
                    <a:pt x="112585" y="46710"/>
                    <a:pt x="123634" y="38995"/>
                    <a:pt x="134779" y="41757"/>
                  </a:cubicBezTo>
                  <a:cubicBezTo>
                    <a:pt x="214693" y="61378"/>
                    <a:pt x="242125" y="31851"/>
                    <a:pt x="286131" y="7657"/>
                  </a:cubicBezTo>
                  <a:cubicBezTo>
                    <a:pt x="301847" y="-915"/>
                    <a:pt x="314706" y="-1868"/>
                    <a:pt x="343471" y="2705"/>
                  </a:cubicBezTo>
                  <a:cubicBezTo>
                    <a:pt x="362807" y="30613"/>
                    <a:pt x="358902" y="63283"/>
                    <a:pt x="362998" y="94430"/>
                  </a:cubicBezTo>
                  <a:cubicBezTo>
                    <a:pt x="365570" y="114052"/>
                    <a:pt x="360712" y="120910"/>
                    <a:pt x="338709" y="123005"/>
                  </a:cubicBezTo>
                  <a:cubicBezTo>
                    <a:pt x="293275" y="127291"/>
                    <a:pt x="265652" y="166534"/>
                    <a:pt x="268700" y="211588"/>
                  </a:cubicBezTo>
                  <a:cubicBezTo>
                    <a:pt x="269843" y="228161"/>
                    <a:pt x="274606" y="237782"/>
                    <a:pt x="290798" y="242925"/>
                  </a:cubicBezTo>
                  <a:cubicBezTo>
                    <a:pt x="310325" y="249116"/>
                    <a:pt x="339757" y="258641"/>
                    <a:pt x="331756" y="279787"/>
                  </a:cubicBezTo>
                  <a:cubicBezTo>
                    <a:pt x="323755" y="301028"/>
                    <a:pt x="314992" y="330174"/>
                    <a:pt x="288608" y="340652"/>
                  </a:cubicBezTo>
                  <a:cubicBezTo>
                    <a:pt x="249841" y="356082"/>
                    <a:pt x="213836" y="377323"/>
                    <a:pt x="166878" y="361702"/>
                  </a:cubicBezTo>
                  <a:cubicBezTo>
                    <a:pt x="103537" y="340556"/>
                    <a:pt x="44767" y="353129"/>
                    <a:pt x="0" y="407612"/>
                  </a:cubicBezTo>
                  <a:close/>
                </a:path>
              </a:pathLst>
            </a:custGeom>
            <a:solidFill>
              <a:srgbClr val="FE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492F700E-D2F9-42AA-9B80-46AA3B836590}"/>
                </a:ext>
              </a:extLst>
            </p:cNvPr>
            <p:cNvSpPr/>
            <p:nvPr/>
          </p:nvSpPr>
          <p:spPr>
            <a:xfrm>
              <a:off x="4829319" y="4257389"/>
              <a:ext cx="499222" cy="248774"/>
            </a:xfrm>
            <a:custGeom>
              <a:avLst/>
              <a:gdLst>
                <a:gd name="connsiteX0" fmla="*/ 59672 w 499222"/>
                <a:gd name="connsiteY0" fmla="*/ 237935 h 248774"/>
                <a:gd name="connsiteX1" fmla="*/ 255887 w 499222"/>
                <a:gd name="connsiteY1" fmla="*/ 238601 h 248774"/>
                <a:gd name="connsiteX2" fmla="*/ 326658 w 499222"/>
                <a:gd name="connsiteY2" fmla="*/ 237554 h 248774"/>
                <a:gd name="connsiteX3" fmla="*/ 449245 w 499222"/>
                <a:gd name="connsiteY3" fmla="*/ 225457 h 248774"/>
                <a:gd name="connsiteX4" fmla="*/ 449626 w 499222"/>
                <a:gd name="connsiteY4" fmla="*/ 225362 h 248774"/>
                <a:gd name="connsiteX5" fmla="*/ 498013 w 499222"/>
                <a:gd name="connsiteY5" fmla="*/ 170783 h 248774"/>
                <a:gd name="connsiteX6" fmla="*/ 427718 w 499222"/>
                <a:gd name="connsiteY6" fmla="*/ 30385 h 248774"/>
                <a:gd name="connsiteX7" fmla="*/ 280462 w 499222"/>
                <a:gd name="connsiteY7" fmla="*/ 0 h 248774"/>
                <a:gd name="connsiteX8" fmla="*/ 266269 w 499222"/>
                <a:gd name="connsiteY8" fmla="*/ 18193 h 248774"/>
                <a:gd name="connsiteX9" fmla="*/ 30335 w 499222"/>
                <a:gd name="connsiteY9" fmla="*/ 125063 h 248774"/>
                <a:gd name="connsiteX10" fmla="*/ 903 w 499222"/>
                <a:gd name="connsiteY10" fmla="*/ 156781 h 248774"/>
                <a:gd name="connsiteX11" fmla="*/ 59672 w 499222"/>
                <a:gd name="connsiteY11" fmla="*/ 237935 h 24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22" h="248774">
                  <a:moveTo>
                    <a:pt x="59672" y="237935"/>
                  </a:moveTo>
                  <a:cubicBezTo>
                    <a:pt x="125014" y="257651"/>
                    <a:pt x="190355" y="245840"/>
                    <a:pt x="255887" y="238601"/>
                  </a:cubicBezTo>
                  <a:cubicBezTo>
                    <a:pt x="279223" y="236029"/>
                    <a:pt x="303036" y="237744"/>
                    <a:pt x="326658" y="237554"/>
                  </a:cubicBezTo>
                  <a:cubicBezTo>
                    <a:pt x="367615" y="234791"/>
                    <a:pt x="408382" y="228790"/>
                    <a:pt x="449245" y="225457"/>
                  </a:cubicBezTo>
                  <a:cubicBezTo>
                    <a:pt x="449340" y="225457"/>
                    <a:pt x="449530" y="225362"/>
                    <a:pt x="449626" y="225362"/>
                  </a:cubicBezTo>
                  <a:cubicBezTo>
                    <a:pt x="476581" y="216884"/>
                    <a:pt x="505537" y="202502"/>
                    <a:pt x="498013" y="170783"/>
                  </a:cubicBezTo>
                  <a:cubicBezTo>
                    <a:pt x="485821" y="119444"/>
                    <a:pt x="473152" y="66008"/>
                    <a:pt x="427718" y="30385"/>
                  </a:cubicBezTo>
                  <a:cubicBezTo>
                    <a:pt x="376759" y="29337"/>
                    <a:pt x="329039" y="12763"/>
                    <a:pt x="280462" y="0"/>
                  </a:cubicBezTo>
                  <a:cubicBezTo>
                    <a:pt x="275699" y="6096"/>
                    <a:pt x="271318" y="12382"/>
                    <a:pt x="266269" y="18193"/>
                  </a:cubicBezTo>
                  <a:cubicBezTo>
                    <a:pt x="203976" y="89630"/>
                    <a:pt x="145016" y="167259"/>
                    <a:pt x="30335" y="125063"/>
                  </a:cubicBezTo>
                  <a:cubicBezTo>
                    <a:pt x="4046" y="115348"/>
                    <a:pt x="-2717" y="133540"/>
                    <a:pt x="903" y="156781"/>
                  </a:cubicBezTo>
                  <a:cubicBezTo>
                    <a:pt x="6427" y="194024"/>
                    <a:pt x="30145" y="218027"/>
                    <a:pt x="59672" y="2379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9C23BCDA-A126-4B3E-834B-0CBA1A627A9D}"/>
                </a:ext>
              </a:extLst>
            </p:cNvPr>
            <p:cNvSpPr/>
            <p:nvPr/>
          </p:nvSpPr>
          <p:spPr>
            <a:xfrm>
              <a:off x="6162831" y="1228628"/>
              <a:ext cx="152624" cy="353378"/>
            </a:xfrm>
            <a:custGeom>
              <a:avLst/>
              <a:gdLst>
                <a:gd name="connsiteX0" fmla="*/ 79092 w 152624"/>
                <a:gd name="connsiteY0" fmla="*/ 350807 h 353378"/>
                <a:gd name="connsiteX1" fmla="*/ 6131 w 152624"/>
                <a:gd name="connsiteY1" fmla="*/ 353379 h 353378"/>
                <a:gd name="connsiteX2" fmla="*/ 34039 w 152624"/>
                <a:gd name="connsiteY2" fmla="*/ 176595 h 353378"/>
                <a:gd name="connsiteX3" fmla="*/ 43945 w 152624"/>
                <a:gd name="connsiteY3" fmla="*/ 150211 h 353378"/>
                <a:gd name="connsiteX4" fmla="*/ 82616 w 152624"/>
                <a:gd name="connsiteY4" fmla="*/ 84964 h 353378"/>
                <a:gd name="connsiteX5" fmla="*/ 102523 w 152624"/>
                <a:gd name="connsiteY5" fmla="*/ 30577 h 353378"/>
                <a:gd name="connsiteX6" fmla="*/ 135480 w 152624"/>
                <a:gd name="connsiteY6" fmla="*/ 668 h 353378"/>
                <a:gd name="connsiteX7" fmla="*/ 148815 w 152624"/>
                <a:gd name="connsiteY7" fmla="*/ 37720 h 353378"/>
                <a:gd name="connsiteX8" fmla="*/ 88331 w 152624"/>
                <a:gd name="connsiteY8" fmla="*/ 304420 h 353378"/>
                <a:gd name="connsiteX9" fmla="*/ 79092 w 152624"/>
                <a:gd name="connsiteY9" fmla="*/ 350807 h 35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624" h="353378">
                  <a:moveTo>
                    <a:pt x="79092" y="350807"/>
                  </a:moveTo>
                  <a:cubicBezTo>
                    <a:pt x="54803" y="351664"/>
                    <a:pt x="30419" y="352522"/>
                    <a:pt x="6131" y="353379"/>
                  </a:cubicBezTo>
                  <a:cubicBezTo>
                    <a:pt x="-8348" y="290704"/>
                    <a:pt x="3559" y="232221"/>
                    <a:pt x="34039" y="176595"/>
                  </a:cubicBezTo>
                  <a:cubicBezTo>
                    <a:pt x="38515" y="168403"/>
                    <a:pt x="38706" y="157640"/>
                    <a:pt x="43945" y="150211"/>
                  </a:cubicBezTo>
                  <a:cubicBezTo>
                    <a:pt x="58423" y="130113"/>
                    <a:pt x="30705" y="87822"/>
                    <a:pt x="82616" y="84964"/>
                  </a:cubicBezTo>
                  <a:cubicBezTo>
                    <a:pt x="99856" y="84012"/>
                    <a:pt x="98523" y="50389"/>
                    <a:pt x="102523" y="30577"/>
                  </a:cubicBezTo>
                  <a:cubicBezTo>
                    <a:pt x="106143" y="12670"/>
                    <a:pt x="111286" y="-3523"/>
                    <a:pt x="135480" y="668"/>
                  </a:cubicBezTo>
                  <a:cubicBezTo>
                    <a:pt x="161864" y="5240"/>
                    <a:pt x="150339" y="23909"/>
                    <a:pt x="148815" y="37720"/>
                  </a:cubicBezTo>
                  <a:cubicBezTo>
                    <a:pt x="138337" y="128779"/>
                    <a:pt x="113668" y="216695"/>
                    <a:pt x="88331" y="304420"/>
                  </a:cubicBezTo>
                  <a:cubicBezTo>
                    <a:pt x="83950" y="319565"/>
                    <a:pt x="82045" y="335377"/>
                    <a:pt x="79092" y="350807"/>
                  </a:cubicBezTo>
                  <a:close/>
                </a:path>
              </a:pathLst>
            </a:custGeom>
            <a:solidFill>
              <a:srgbClr val="FC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4260C781-3BF5-4410-9236-24F1F138E70B}"/>
                </a:ext>
              </a:extLst>
            </p:cNvPr>
            <p:cNvSpPr/>
            <p:nvPr/>
          </p:nvSpPr>
          <p:spPr>
            <a:xfrm>
              <a:off x="6082950" y="5073967"/>
              <a:ext cx="156495" cy="158808"/>
            </a:xfrm>
            <a:custGeom>
              <a:avLst/>
              <a:gdLst>
                <a:gd name="connsiteX0" fmla="*/ 156496 w 156495"/>
                <a:gd name="connsiteY0" fmla="*/ 106299 h 158808"/>
                <a:gd name="connsiteX1" fmla="*/ 8668 w 156495"/>
                <a:gd name="connsiteY1" fmla="*/ 134969 h 158808"/>
                <a:gd name="connsiteX2" fmla="*/ 0 w 156495"/>
                <a:gd name="connsiteY2" fmla="*/ 41148 h 158808"/>
                <a:gd name="connsiteX3" fmla="*/ 123634 w 156495"/>
                <a:gd name="connsiteY3" fmla="*/ 0 h 158808"/>
                <a:gd name="connsiteX4" fmla="*/ 156496 w 156495"/>
                <a:gd name="connsiteY4" fmla="*/ 106299 h 15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95" h="158808">
                  <a:moveTo>
                    <a:pt x="156496" y="106299"/>
                  </a:moveTo>
                  <a:cubicBezTo>
                    <a:pt x="105442" y="167449"/>
                    <a:pt x="78391" y="172688"/>
                    <a:pt x="8668" y="134969"/>
                  </a:cubicBezTo>
                  <a:cubicBezTo>
                    <a:pt x="9430" y="107728"/>
                    <a:pt x="18955" y="79153"/>
                    <a:pt x="0" y="41148"/>
                  </a:cubicBezTo>
                  <a:cubicBezTo>
                    <a:pt x="43815" y="35147"/>
                    <a:pt x="90106" y="36671"/>
                    <a:pt x="123634" y="0"/>
                  </a:cubicBezTo>
                  <a:cubicBezTo>
                    <a:pt x="134493" y="35433"/>
                    <a:pt x="145542" y="70866"/>
                    <a:pt x="156496" y="106299"/>
                  </a:cubicBezTo>
                  <a:close/>
                </a:path>
              </a:pathLst>
            </a:custGeom>
            <a:solidFill>
              <a:srgbClr val="FC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72D1EA64-6243-434B-9E00-97CED83DE8E6}"/>
                </a:ext>
              </a:extLst>
            </p:cNvPr>
            <p:cNvSpPr/>
            <p:nvPr/>
          </p:nvSpPr>
          <p:spPr>
            <a:xfrm>
              <a:off x="5109686" y="4169664"/>
              <a:ext cx="144684" cy="126631"/>
            </a:xfrm>
            <a:custGeom>
              <a:avLst/>
              <a:gdLst>
                <a:gd name="connsiteX0" fmla="*/ 144685 w 144684"/>
                <a:gd name="connsiteY0" fmla="*/ 119729 h 126631"/>
                <a:gd name="connsiteX1" fmla="*/ 0 w 144684"/>
                <a:gd name="connsiteY1" fmla="*/ 87821 h 126631"/>
                <a:gd name="connsiteX2" fmla="*/ 571 w 144684"/>
                <a:gd name="connsiteY2" fmla="*/ 22003 h 126631"/>
                <a:gd name="connsiteX3" fmla="*/ 123825 w 144684"/>
                <a:gd name="connsiteY3" fmla="*/ 0 h 126631"/>
                <a:gd name="connsiteX4" fmla="*/ 144685 w 144684"/>
                <a:gd name="connsiteY4" fmla="*/ 119729 h 1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84" h="126631">
                  <a:moveTo>
                    <a:pt x="144685" y="119729"/>
                  </a:moveTo>
                  <a:cubicBezTo>
                    <a:pt x="90202" y="137350"/>
                    <a:pt x="43624" y="119253"/>
                    <a:pt x="0" y="87821"/>
                  </a:cubicBezTo>
                  <a:cubicBezTo>
                    <a:pt x="190" y="65913"/>
                    <a:pt x="381" y="43910"/>
                    <a:pt x="571" y="22003"/>
                  </a:cubicBezTo>
                  <a:cubicBezTo>
                    <a:pt x="41624" y="14668"/>
                    <a:pt x="82772" y="7334"/>
                    <a:pt x="123825" y="0"/>
                  </a:cubicBezTo>
                  <a:cubicBezTo>
                    <a:pt x="134874" y="68961"/>
                    <a:pt x="134874" y="97536"/>
                    <a:pt x="144685" y="119729"/>
                  </a:cubicBezTo>
                  <a:close/>
                </a:path>
              </a:pathLst>
            </a:custGeom>
            <a:solidFill>
              <a:srgbClr val="FB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8ED3E46D-E001-41EE-AE93-266E9B8ACBA6}"/>
                </a:ext>
              </a:extLst>
            </p:cNvPr>
            <p:cNvSpPr/>
            <p:nvPr/>
          </p:nvSpPr>
          <p:spPr>
            <a:xfrm>
              <a:off x="6454994" y="2562604"/>
              <a:ext cx="75631" cy="37534"/>
            </a:xfrm>
            <a:custGeom>
              <a:avLst/>
              <a:gdLst>
                <a:gd name="connsiteX0" fmla="*/ 75345 w 75631"/>
                <a:gd name="connsiteY0" fmla="*/ 36292 h 37534"/>
                <a:gd name="connsiteX1" fmla="*/ 23529 w 75631"/>
                <a:gd name="connsiteY1" fmla="*/ 37530 h 37534"/>
                <a:gd name="connsiteX2" fmla="*/ 98 w 75631"/>
                <a:gd name="connsiteY2" fmla="*/ 21147 h 37534"/>
                <a:gd name="connsiteX3" fmla="*/ 23815 w 75631"/>
                <a:gd name="connsiteY3" fmla="*/ 2 h 37534"/>
                <a:gd name="connsiteX4" fmla="*/ 75631 w 75631"/>
                <a:gd name="connsiteY4" fmla="*/ 383 h 37534"/>
                <a:gd name="connsiteX5" fmla="*/ 75345 w 75631"/>
                <a:gd name="connsiteY5" fmla="*/ 36292 h 3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1" h="37534">
                  <a:moveTo>
                    <a:pt x="75345" y="36292"/>
                  </a:moveTo>
                  <a:cubicBezTo>
                    <a:pt x="58105" y="36768"/>
                    <a:pt x="40865" y="37340"/>
                    <a:pt x="23529" y="37530"/>
                  </a:cubicBezTo>
                  <a:cubicBezTo>
                    <a:pt x="12004" y="37626"/>
                    <a:pt x="1146" y="36292"/>
                    <a:pt x="98" y="21147"/>
                  </a:cubicBezTo>
                  <a:cubicBezTo>
                    <a:pt x="-1140" y="3812"/>
                    <a:pt x="9528" y="-94"/>
                    <a:pt x="23815" y="2"/>
                  </a:cubicBezTo>
                  <a:cubicBezTo>
                    <a:pt x="41055" y="97"/>
                    <a:pt x="58391" y="288"/>
                    <a:pt x="75631" y="383"/>
                  </a:cubicBezTo>
                  <a:cubicBezTo>
                    <a:pt x="75536" y="12289"/>
                    <a:pt x="75441" y="24290"/>
                    <a:pt x="75345" y="36292"/>
                  </a:cubicBezTo>
                  <a:close/>
                </a:path>
              </a:pathLst>
            </a:custGeom>
            <a:solidFill>
              <a:srgbClr val="0603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03BBECD-1F69-4F2D-8517-659CD8A57B85}"/>
                </a:ext>
              </a:extLst>
            </p:cNvPr>
            <p:cNvSpPr/>
            <p:nvPr/>
          </p:nvSpPr>
          <p:spPr>
            <a:xfrm>
              <a:off x="5485955" y="3524630"/>
              <a:ext cx="374872" cy="163280"/>
            </a:xfrm>
            <a:custGeom>
              <a:avLst/>
              <a:gdLst>
                <a:gd name="connsiteX0" fmla="*/ 276574 w 374872"/>
                <a:gd name="connsiteY0" fmla="*/ 0 h 163280"/>
                <a:gd name="connsiteX1" fmla="*/ 374872 w 374872"/>
                <a:gd name="connsiteY1" fmla="*/ 19145 h 163280"/>
                <a:gd name="connsiteX2" fmla="*/ 297339 w 374872"/>
                <a:gd name="connsiteY2" fmla="*/ 102965 h 163280"/>
                <a:gd name="connsiteX3" fmla="*/ 106648 w 374872"/>
                <a:gd name="connsiteY3" fmla="*/ 155162 h 163280"/>
                <a:gd name="connsiteX4" fmla="*/ 78835 w 374872"/>
                <a:gd name="connsiteY4" fmla="*/ 155258 h 163280"/>
                <a:gd name="connsiteX5" fmla="*/ 86931 w 374872"/>
                <a:gd name="connsiteY5" fmla="*/ 133826 h 163280"/>
                <a:gd name="connsiteX6" fmla="*/ 25971 w 374872"/>
                <a:gd name="connsiteY6" fmla="*/ 156115 h 163280"/>
                <a:gd name="connsiteX7" fmla="*/ 1302 w 374872"/>
                <a:gd name="connsiteY7" fmla="*/ 151162 h 163280"/>
                <a:gd name="connsiteX8" fmla="*/ 13017 w 374872"/>
                <a:gd name="connsiteY8" fmla="*/ 128778 h 163280"/>
                <a:gd name="connsiteX9" fmla="*/ 261525 w 374872"/>
                <a:gd name="connsiteY9" fmla="*/ 9239 h 163280"/>
                <a:gd name="connsiteX10" fmla="*/ 276574 w 374872"/>
                <a:gd name="connsiteY10" fmla="*/ 0 h 1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872" h="163280">
                  <a:moveTo>
                    <a:pt x="276574" y="0"/>
                  </a:moveTo>
                  <a:cubicBezTo>
                    <a:pt x="309340" y="6382"/>
                    <a:pt x="342106" y="12764"/>
                    <a:pt x="374872" y="19145"/>
                  </a:cubicBezTo>
                  <a:cubicBezTo>
                    <a:pt x="367633" y="89726"/>
                    <a:pt x="366776" y="90964"/>
                    <a:pt x="297339" y="102965"/>
                  </a:cubicBezTo>
                  <a:cubicBezTo>
                    <a:pt x="232092" y="114205"/>
                    <a:pt x="165608" y="120491"/>
                    <a:pt x="106648" y="155162"/>
                  </a:cubicBezTo>
                  <a:cubicBezTo>
                    <a:pt x="98266" y="160115"/>
                    <a:pt x="86550" y="170593"/>
                    <a:pt x="78835" y="155258"/>
                  </a:cubicBezTo>
                  <a:cubicBezTo>
                    <a:pt x="76644" y="150876"/>
                    <a:pt x="83693" y="141732"/>
                    <a:pt x="86931" y="133826"/>
                  </a:cubicBezTo>
                  <a:cubicBezTo>
                    <a:pt x="62547" y="131064"/>
                    <a:pt x="51308" y="167354"/>
                    <a:pt x="25971" y="156115"/>
                  </a:cubicBezTo>
                  <a:cubicBezTo>
                    <a:pt x="17208" y="152209"/>
                    <a:pt x="6540" y="163354"/>
                    <a:pt x="1302" y="151162"/>
                  </a:cubicBezTo>
                  <a:cubicBezTo>
                    <a:pt x="-3747" y="139351"/>
                    <a:pt x="7112" y="135636"/>
                    <a:pt x="13017" y="128778"/>
                  </a:cubicBezTo>
                  <a:cubicBezTo>
                    <a:pt x="78549" y="52769"/>
                    <a:pt x="161988" y="14573"/>
                    <a:pt x="261525" y="9239"/>
                  </a:cubicBezTo>
                  <a:cubicBezTo>
                    <a:pt x="266763" y="9049"/>
                    <a:pt x="271621" y="3239"/>
                    <a:pt x="276574" y="0"/>
                  </a:cubicBezTo>
                  <a:close/>
                </a:path>
              </a:pathLst>
            </a:custGeom>
            <a:solidFill>
              <a:srgbClr val="FCB1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8" name="별: 꼭짓점 5개 137">
            <a:extLst>
              <a:ext uri="{FF2B5EF4-FFF2-40B4-BE49-F238E27FC236}">
                <a16:creationId xmlns:a16="http://schemas.microsoft.com/office/drawing/2014/main" id="{62061F3C-7F9B-4CB2-9470-C102340E4381}"/>
              </a:ext>
            </a:extLst>
          </p:cNvPr>
          <p:cNvSpPr/>
          <p:nvPr/>
        </p:nvSpPr>
        <p:spPr>
          <a:xfrm>
            <a:off x="3569031" y="1688873"/>
            <a:ext cx="843361" cy="84336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9" name="Group 3">
            <a:extLst>
              <a:ext uri="{FF2B5EF4-FFF2-40B4-BE49-F238E27FC236}">
                <a16:creationId xmlns:a16="http://schemas.microsoft.com/office/drawing/2014/main" id="{758BF8FF-B47D-4A99-AFD8-CF1A96BE30E0}"/>
              </a:ext>
            </a:extLst>
          </p:cNvPr>
          <p:cNvGrpSpPr/>
          <p:nvPr/>
        </p:nvGrpSpPr>
        <p:grpSpPr>
          <a:xfrm rot="2170566">
            <a:off x="3772580" y="1763303"/>
            <a:ext cx="1200227" cy="473863"/>
            <a:chOff x="1525348" y="1579815"/>
            <a:chExt cx="6070988" cy="2761700"/>
          </a:xfrm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63B17860-DC4D-4653-BBDD-20259BC6A356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Rectangle 5">
              <a:extLst>
                <a:ext uri="{FF2B5EF4-FFF2-40B4-BE49-F238E27FC236}">
                  <a16:creationId xmlns:a16="http://schemas.microsoft.com/office/drawing/2014/main" id="{A8EA9400-5125-455B-87A1-DD9DEA4348F3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D81F455A-2683-45E1-BB20-E5B40128CE3D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3" name="Straight Connector 7">
              <a:extLst>
                <a:ext uri="{FF2B5EF4-FFF2-40B4-BE49-F238E27FC236}">
                  <a16:creationId xmlns:a16="http://schemas.microsoft.com/office/drawing/2014/main" id="{92DC1DD7-4F39-4586-8507-5431CE2FFF89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8">
              <a:extLst>
                <a:ext uri="{FF2B5EF4-FFF2-40B4-BE49-F238E27FC236}">
                  <a16:creationId xmlns:a16="http://schemas.microsoft.com/office/drawing/2014/main" id="{97C8C6C7-A0D2-4C03-B1D4-BC45857DFE3B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Isosceles Triangle 9">
              <a:extLst>
                <a:ext uri="{FF2B5EF4-FFF2-40B4-BE49-F238E27FC236}">
                  <a16:creationId xmlns:a16="http://schemas.microsoft.com/office/drawing/2014/main" id="{3726BCFB-422F-4ADD-9714-6B73B2B0F627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0">
              <a:extLst>
                <a:ext uri="{FF2B5EF4-FFF2-40B4-BE49-F238E27FC236}">
                  <a16:creationId xmlns:a16="http://schemas.microsoft.com/office/drawing/2014/main" id="{F519D514-112E-4EC6-BD67-649B08A541B2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3DC4F49C-B293-433D-8C74-820142609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9011E0A-044E-4793-9CFB-28B593758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F9D30EB8-2CF7-4378-9115-7EFC15318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CAE41611-83D6-41E6-9DBA-C0AD1A96F6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432D6743-06BE-4B2C-B6E7-737419BBD2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CD0412-4F88-4AB4-A9D3-FE6CE89059D9}"/>
              </a:ext>
            </a:extLst>
          </p:cNvPr>
          <p:cNvSpPr/>
          <p:nvPr/>
        </p:nvSpPr>
        <p:spPr>
          <a:xfrm>
            <a:off x="0" y="3429001"/>
            <a:ext cx="2437200" cy="51278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9D5C679-2BE2-4FAE-91D4-4ED6268C15E5}"/>
              </a:ext>
            </a:extLst>
          </p:cNvPr>
          <p:cNvSpPr/>
          <p:nvPr/>
        </p:nvSpPr>
        <p:spPr>
          <a:xfrm>
            <a:off x="4877400" y="3429001"/>
            <a:ext cx="2437200" cy="512782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528A7F7-0DD1-443D-B436-DB7DA626F3E4}"/>
              </a:ext>
            </a:extLst>
          </p:cNvPr>
          <p:cNvSpPr/>
          <p:nvPr/>
        </p:nvSpPr>
        <p:spPr>
          <a:xfrm>
            <a:off x="9754800" y="3429001"/>
            <a:ext cx="2437200" cy="51278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EDA6CF-7C9A-46C2-BC4E-3971A750F501}"/>
              </a:ext>
            </a:extLst>
          </p:cNvPr>
          <p:cNvSpPr/>
          <p:nvPr/>
        </p:nvSpPr>
        <p:spPr>
          <a:xfrm>
            <a:off x="2438700" y="5769001"/>
            <a:ext cx="2437200" cy="51278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9B5A981-0D4A-4249-9FD7-A0F35AE07397}"/>
              </a:ext>
            </a:extLst>
          </p:cNvPr>
          <p:cNvSpPr/>
          <p:nvPr/>
        </p:nvSpPr>
        <p:spPr>
          <a:xfrm>
            <a:off x="7313850" y="5782580"/>
            <a:ext cx="2437200" cy="51278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606FA4-6144-42E3-9699-5772B45FD0F4}"/>
              </a:ext>
            </a:extLst>
          </p:cNvPr>
          <p:cNvSpPr txBox="1">
            <a:spLocks/>
          </p:cNvSpPr>
          <p:nvPr/>
        </p:nvSpPr>
        <p:spPr>
          <a:xfrm>
            <a:off x="2002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0B33234-77E6-4828-A3AE-33A5597E95F2}"/>
              </a:ext>
            </a:extLst>
          </p:cNvPr>
          <p:cNvSpPr txBox="1">
            <a:spLocks/>
          </p:cNvSpPr>
          <p:nvPr/>
        </p:nvSpPr>
        <p:spPr>
          <a:xfrm>
            <a:off x="50776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828102-18BA-4FD7-B0E3-6B5CBAC9002D}"/>
              </a:ext>
            </a:extLst>
          </p:cNvPr>
          <p:cNvSpPr txBox="1">
            <a:spLocks/>
          </p:cNvSpPr>
          <p:nvPr/>
        </p:nvSpPr>
        <p:spPr>
          <a:xfrm>
            <a:off x="99550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C83C7B1-63EE-4EEC-86B5-72D06007044A}"/>
              </a:ext>
            </a:extLst>
          </p:cNvPr>
          <p:cNvSpPr txBox="1">
            <a:spLocks/>
          </p:cNvSpPr>
          <p:nvPr/>
        </p:nvSpPr>
        <p:spPr>
          <a:xfrm>
            <a:off x="2638997" y="589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617411-0F77-43B6-ABC2-0B70AE783869}"/>
              </a:ext>
            </a:extLst>
          </p:cNvPr>
          <p:cNvSpPr txBox="1">
            <a:spLocks/>
          </p:cNvSpPr>
          <p:nvPr/>
        </p:nvSpPr>
        <p:spPr>
          <a:xfrm>
            <a:off x="7514147" y="589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2CC684C-5693-45E1-94F3-66DD6848E745}"/>
              </a:ext>
            </a:extLst>
          </p:cNvPr>
          <p:cNvGrpSpPr/>
          <p:nvPr/>
        </p:nvGrpSpPr>
        <p:grpSpPr>
          <a:xfrm>
            <a:off x="372406" y="4343260"/>
            <a:ext cx="1692000" cy="1536980"/>
            <a:chOff x="2703770" y="1781620"/>
            <a:chExt cx="1692000" cy="1536980"/>
          </a:xfrm>
        </p:grpSpPr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CA52FF39-BFC3-4DA2-B461-9BA091F3601C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/>
                <a:t>Contents Here</a:t>
              </a:r>
            </a:p>
          </p:txBody>
        </p:sp>
        <p:sp>
          <p:nvSpPr>
            <p:cNvPr id="37" name="Text Placeholder 4">
              <a:extLst>
                <a:ext uri="{FF2B5EF4-FFF2-40B4-BE49-F238E27FC236}">
                  <a16:creationId xmlns:a16="http://schemas.microsoft.com/office/drawing/2014/main" id="{0DB36D0F-5F23-4F74-B789-114C718A83CC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746AB8F0-F339-4AD6-9941-884CA960AD0A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2F6A1BD9-20FF-48DF-B5ED-B9D812026FE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39">
                <a:extLst>
                  <a:ext uri="{FF2B5EF4-FFF2-40B4-BE49-F238E27FC236}">
                    <a16:creationId xmlns:a16="http://schemas.microsoft.com/office/drawing/2014/main" id="{8583D5B7-5A0E-4854-B11A-AAFDD1B4529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ounded Rectangle 2">
                <a:extLst>
                  <a:ext uri="{FF2B5EF4-FFF2-40B4-BE49-F238E27FC236}">
                    <a16:creationId xmlns:a16="http://schemas.microsoft.com/office/drawing/2014/main" id="{031BC567-F357-4C4D-86CF-CAC3168D087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70E449-1382-492A-ADE0-71FD9A999B43}"/>
              </a:ext>
            </a:extLst>
          </p:cNvPr>
          <p:cNvGrpSpPr/>
          <p:nvPr/>
        </p:nvGrpSpPr>
        <p:grpSpPr>
          <a:xfrm>
            <a:off x="2811154" y="2003285"/>
            <a:ext cx="1692000" cy="1536980"/>
            <a:chOff x="2703770" y="1781620"/>
            <a:chExt cx="1692000" cy="1536980"/>
          </a:xfrm>
        </p:grpSpPr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08D8A14B-246C-4138-B743-1FA3F9A651F6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2"/>
                  </a:solidFill>
                </a:rPr>
                <a:t>Contents Here</a:t>
              </a:r>
            </a:p>
          </p:txBody>
        </p:sp>
        <p:sp>
          <p:nvSpPr>
            <p:cNvPr id="47" name="Text Placeholder 4">
              <a:extLst>
                <a:ext uri="{FF2B5EF4-FFF2-40B4-BE49-F238E27FC236}">
                  <a16:creationId xmlns:a16="http://schemas.microsoft.com/office/drawing/2014/main" id="{B7416BDF-DB98-4B14-9775-C6165A7FFE3E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D786D1B1-3480-4D9A-854A-5F1A7A659561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49" name="Rounded Rectangle 3">
                <a:extLst>
                  <a:ext uri="{FF2B5EF4-FFF2-40B4-BE49-F238E27FC236}">
                    <a16:creationId xmlns:a16="http://schemas.microsoft.com/office/drawing/2014/main" id="{AD2A9E02-D89B-4B76-94B5-609834F6E2B0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39">
                <a:extLst>
                  <a:ext uri="{FF2B5EF4-FFF2-40B4-BE49-F238E27FC236}">
                    <a16:creationId xmlns:a16="http://schemas.microsoft.com/office/drawing/2014/main" id="{0E4462B7-99AF-412A-AD19-F9B868847948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ounded Rectangle 2">
                <a:extLst>
                  <a:ext uri="{FF2B5EF4-FFF2-40B4-BE49-F238E27FC236}">
                    <a16:creationId xmlns:a16="http://schemas.microsoft.com/office/drawing/2014/main" id="{297CED86-AB3B-4538-A6D3-A7081F09BB0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744C393-50C0-4AB4-AB37-BA331F2ECDDB}"/>
              </a:ext>
            </a:extLst>
          </p:cNvPr>
          <p:cNvGrpSpPr/>
          <p:nvPr/>
        </p:nvGrpSpPr>
        <p:grpSpPr>
          <a:xfrm>
            <a:off x="7688650" y="2003285"/>
            <a:ext cx="1692000" cy="1536980"/>
            <a:chOff x="2703770" y="1781620"/>
            <a:chExt cx="1692000" cy="1536980"/>
          </a:xfrm>
        </p:grpSpPr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F01938AE-FED3-459E-BD9C-34AD775D5D00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4"/>
                  </a:solidFill>
                </a:rPr>
                <a:t>Contents Here</a:t>
              </a:r>
            </a:p>
          </p:txBody>
        </p:sp>
        <p:sp>
          <p:nvSpPr>
            <p:cNvPr id="54" name="Text Placeholder 4">
              <a:extLst>
                <a:ext uri="{FF2B5EF4-FFF2-40B4-BE49-F238E27FC236}">
                  <a16:creationId xmlns:a16="http://schemas.microsoft.com/office/drawing/2014/main" id="{780CAC78-6337-4771-95A2-28B4414FDE25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55" name="Group 23">
              <a:extLst>
                <a:ext uri="{FF2B5EF4-FFF2-40B4-BE49-F238E27FC236}">
                  <a16:creationId xmlns:a16="http://schemas.microsoft.com/office/drawing/2014/main" id="{6F2A6AA4-150C-4BA4-9453-D4A80B226622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56" name="Rounded Rectangle 3">
                <a:extLst>
                  <a:ext uri="{FF2B5EF4-FFF2-40B4-BE49-F238E27FC236}">
                    <a16:creationId xmlns:a16="http://schemas.microsoft.com/office/drawing/2014/main" id="{996E6AD9-8281-405B-B78B-1982C45347F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39">
                <a:extLst>
                  <a:ext uri="{FF2B5EF4-FFF2-40B4-BE49-F238E27FC236}">
                    <a16:creationId xmlns:a16="http://schemas.microsoft.com/office/drawing/2014/main" id="{2DD7C46D-D549-4753-B578-5C75DADDC1E4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ounded Rectangle 2">
                <a:extLst>
                  <a:ext uri="{FF2B5EF4-FFF2-40B4-BE49-F238E27FC236}">
                    <a16:creationId xmlns:a16="http://schemas.microsoft.com/office/drawing/2014/main" id="{77A83785-A7FD-4D78-8DC7-E7B1DA6C184E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111F3AC-B5B6-4A2B-A312-D584ABF5FEA7}"/>
              </a:ext>
            </a:extLst>
          </p:cNvPr>
          <p:cNvGrpSpPr/>
          <p:nvPr/>
        </p:nvGrpSpPr>
        <p:grpSpPr>
          <a:xfrm>
            <a:off x="5249902" y="4343260"/>
            <a:ext cx="1692000" cy="1536980"/>
            <a:chOff x="2703770" y="1781620"/>
            <a:chExt cx="1692000" cy="1536980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ADC26295-B199-4E53-8BE9-2C7DFAFEE5A7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3"/>
                  </a:solidFill>
                </a:rPr>
                <a:t>Contents Here</a:t>
              </a:r>
            </a:p>
          </p:txBody>
        </p:sp>
        <p:sp>
          <p:nvSpPr>
            <p:cNvPr id="61" name="Text Placeholder 4">
              <a:extLst>
                <a:ext uri="{FF2B5EF4-FFF2-40B4-BE49-F238E27FC236}">
                  <a16:creationId xmlns:a16="http://schemas.microsoft.com/office/drawing/2014/main" id="{1F348EDF-A406-469B-9936-C2E8CDC95449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62" name="Group 23">
              <a:extLst>
                <a:ext uri="{FF2B5EF4-FFF2-40B4-BE49-F238E27FC236}">
                  <a16:creationId xmlns:a16="http://schemas.microsoft.com/office/drawing/2014/main" id="{143FB6F1-12DA-4747-95D9-19B658E37A68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63" name="Rounded Rectangle 3">
                <a:extLst>
                  <a:ext uri="{FF2B5EF4-FFF2-40B4-BE49-F238E27FC236}">
                    <a16:creationId xmlns:a16="http://schemas.microsoft.com/office/drawing/2014/main" id="{D7274FCC-DB79-47D2-9CAF-50DFA4CCCE0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Rounded Rectangle 39">
                <a:extLst>
                  <a:ext uri="{FF2B5EF4-FFF2-40B4-BE49-F238E27FC236}">
                    <a16:creationId xmlns:a16="http://schemas.microsoft.com/office/drawing/2014/main" id="{001A8406-5303-4271-9419-A1C45E1FC77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Rounded Rectangle 2">
                <a:extLst>
                  <a:ext uri="{FF2B5EF4-FFF2-40B4-BE49-F238E27FC236}">
                    <a16:creationId xmlns:a16="http://schemas.microsoft.com/office/drawing/2014/main" id="{B6CC8F7A-654B-4F5E-ACAA-69C4AC2B4BE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15E27170-C0B6-4CDD-B2A7-A21F1339CE4D}"/>
              </a:ext>
            </a:extLst>
          </p:cNvPr>
          <p:cNvGrpSpPr/>
          <p:nvPr/>
        </p:nvGrpSpPr>
        <p:grpSpPr>
          <a:xfrm>
            <a:off x="10127400" y="4343260"/>
            <a:ext cx="1692000" cy="1536980"/>
            <a:chOff x="2703770" y="1781620"/>
            <a:chExt cx="1692000" cy="1536980"/>
          </a:xfrm>
        </p:grpSpPr>
        <p:sp>
          <p:nvSpPr>
            <p:cNvPr id="67" name="Text Placeholder 3">
              <a:extLst>
                <a:ext uri="{FF2B5EF4-FFF2-40B4-BE49-F238E27FC236}">
                  <a16:creationId xmlns:a16="http://schemas.microsoft.com/office/drawing/2014/main" id="{DB704B75-9264-468C-BE67-363E9EE4E958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5"/>
                  </a:solidFill>
                </a:rPr>
                <a:t>Contents Here</a:t>
              </a:r>
            </a:p>
          </p:txBody>
        </p:sp>
        <p:sp>
          <p:nvSpPr>
            <p:cNvPr id="68" name="Text Placeholder 4">
              <a:extLst>
                <a:ext uri="{FF2B5EF4-FFF2-40B4-BE49-F238E27FC236}">
                  <a16:creationId xmlns:a16="http://schemas.microsoft.com/office/drawing/2014/main" id="{1CCD0816-FED1-4366-90DB-98254192EA3D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69" name="Group 23">
              <a:extLst>
                <a:ext uri="{FF2B5EF4-FFF2-40B4-BE49-F238E27FC236}">
                  <a16:creationId xmlns:a16="http://schemas.microsoft.com/office/drawing/2014/main" id="{D01A7EB2-8FF8-4DD2-BCD9-56E825431242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70" name="Rounded Rectangle 3">
                <a:extLst>
                  <a:ext uri="{FF2B5EF4-FFF2-40B4-BE49-F238E27FC236}">
                    <a16:creationId xmlns:a16="http://schemas.microsoft.com/office/drawing/2014/main" id="{4BA89BCB-ECE1-4C3F-974B-EA888FCEC3A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ounded Rectangle 39">
                <a:extLst>
                  <a:ext uri="{FF2B5EF4-FFF2-40B4-BE49-F238E27FC236}">
                    <a16:creationId xmlns:a16="http://schemas.microsoft.com/office/drawing/2014/main" id="{3053C8B8-73CB-4FC1-95E5-98316B9297E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ounded Rectangle 2">
                <a:extLst>
                  <a:ext uri="{FF2B5EF4-FFF2-40B4-BE49-F238E27FC236}">
                    <a16:creationId xmlns:a16="http://schemas.microsoft.com/office/drawing/2014/main" id="{2CC335C8-5309-4C0A-AF92-44C7F791CB7F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">
            <a:extLst>
              <a:ext uri="{FF2B5EF4-FFF2-40B4-BE49-F238E27FC236}">
                <a16:creationId xmlns:a16="http://schemas.microsoft.com/office/drawing/2014/main" id="{FEDAEFBF-C06C-4F0E-AD44-5F4ACF602D71}"/>
              </a:ext>
            </a:extLst>
          </p:cNvPr>
          <p:cNvSpPr/>
          <p:nvPr/>
        </p:nvSpPr>
        <p:spPr>
          <a:xfrm>
            <a:off x="8571868" y="3110324"/>
            <a:ext cx="646331" cy="64633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6">
            <a:extLst>
              <a:ext uri="{FF2B5EF4-FFF2-40B4-BE49-F238E27FC236}">
                <a16:creationId xmlns:a16="http://schemas.microsoft.com/office/drawing/2014/main" id="{ACD9C0FF-BAAF-4ADE-B967-ECC04BEFDF74}"/>
              </a:ext>
            </a:extLst>
          </p:cNvPr>
          <p:cNvSpPr/>
          <p:nvPr/>
        </p:nvSpPr>
        <p:spPr>
          <a:xfrm>
            <a:off x="8571868" y="4300145"/>
            <a:ext cx="646331" cy="64633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Oval 6">
            <a:extLst>
              <a:ext uri="{FF2B5EF4-FFF2-40B4-BE49-F238E27FC236}">
                <a16:creationId xmlns:a16="http://schemas.microsoft.com/office/drawing/2014/main" id="{4E8ACB90-9EB6-4AC8-8283-BE793CCBCD35}"/>
              </a:ext>
            </a:extLst>
          </p:cNvPr>
          <p:cNvSpPr/>
          <p:nvPr/>
        </p:nvSpPr>
        <p:spPr>
          <a:xfrm>
            <a:off x="8571868" y="5489964"/>
            <a:ext cx="646331" cy="646331"/>
          </a:xfrm>
          <a:prstGeom prst="round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F9BAA432-9B94-4EED-B6DF-F4FABE8779A2}"/>
              </a:ext>
            </a:extLst>
          </p:cNvPr>
          <p:cNvSpPr/>
          <p:nvPr/>
        </p:nvSpPr>
        <p:spPr>
          <a:xfrm>
            <a:off x="5151014" y="3110324"/>
            <a:ext cx="646331" cy="646331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84B6EA3C-D495-494E-901A-4F1F7C7920C9}"/>
              </a:ext>
            </a:extLst>
          </p:cNvPr>
          <p:cNvSpPr/>
          <p:nvPr/>
        </p:nvSpPr>
        <p:spPr>
          <a:xfrm>
            <a:off x="5151014" y="4300145"/>
            <a:ext cx="646331" cy="64633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F8B1B3E5-AB83-4A69-8A63-1D0129266D1B}"/>
              </a:ext>
            </a:extLst>
          </p:cNvPr>
          <p:cNvSpPr/>
          <p:nvPr/>
        </p:nvSpPr>
        <p:spPr>
          <a:xfrm>
            <a:off x="5151014" y="5489964"/>
            <a:ext cx="646331" cy="646331"/>
          </a:xfrm>
          <a:prstGeom prst="round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FEC97C8-A409-4E07-BD6E-53350DCCB4D8}"/>
              </a:ext>
            </a:extLst>
          </p:cNvPr>
          <p:cNvGrpSpPr/>
          <p:nvPr/>
        </p:nvGrpSpPr>
        <p:grpSpPr>
          <a:xfrm>
            <a:off x="295274" y="1063756"/>
            <a:ext cx="4416575" cy="5857658"/>
            <a:chOff x="295274" y="1063756"/>
            <a:chExt cx="4416575" cy="585765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5E45CA3-1D3B-4630-8C03-86A97FF1B272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0230FF2-26E9-49AF-BBCF-97651D8EC1B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CDDB5E-D100-4E30-829A-5E1601480BFB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1CCCD33-DFAA-45EF-93CB-2424ABA45849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2B71BBE-A8DA-4B0F-A604-E400493205D0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B8ABA36-2A9D-404D-B8B6-8AF542B465E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BBEF09AC-4042-4E64-BDF4-871F883E01A7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631F6EE-B840-41C7-B5B0-257C347B2F83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556ADF1-683D-4D91-B0E9-AECDF568E06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F3438323-986C-498B-9628-94689F3F094C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EB817F54-A454-4011-8AFE-E2B342CA986C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25325162-740E-4B84-A49F-B5ED5B22C07C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6C2BBDE8-45D5-48A0-A4C7-0FBC682488E1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F4A7071B-F0D3-46E9-9008-D6BD8517E0E8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C08CEE21-70D2-4831-830F-8182003BD466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C19F983C-5DFE-4C26-BA99-6127C9E14FAA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0DB0A241-D08E-41AC-97AA-7F03C8E246B9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1BD856-E18F-4386-9334-3C2B71FBC40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19F30152-EA45-4275-AF34-07F81900EDB5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870FE62-3C51-4B16-9307-7741B53C8CD1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5C4C56A2-DCC1-48F9-BFDC-A3C4B8BC3ADE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A0E0865-48B9-46D8-BB5D-5C70B054A0A1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398C5D9-DCCB-4950-86A3-2B0594911D75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6593EAE-9592-4FBE-9883-CC081FD92FED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18C5C268-ABFD-4780-B2F2-2826DBE3CF25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231D76C7-8865-4EC6-A6CA-432C89ABE386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03EC5C-8A0C-4E16-9E5D-5A183A0F8356}"/>
              </a:ext>
            </a:extLst>
          </p:cNvPr>
          <p:cNvSpPr txBox="1"/>
          <p:nvPr/>
        </p:nvSpPr>
        <p:spPr>
          <a:xfrm>
            <a:off x="5239841" y="197187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E1D23-FC86-4350-95A1-E345AF9B1980}"/>
              </a:ext>
            </a:extLst>
          </p:cNvPr>
          <p:cNvSpPr txBox="1"/>
          <p:nvPr/>
        </p:nvSpPr>
        <p:spPr>
          <a:xfrm>
            <a:off x="6409157" y="191032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668B2D41-46D2-4FC5-99E6-5BCABF9F3904}"/>
              </a:ext>
            </a:extLst>
          </p:cNvPr>
          <p:cNvSpPr>
            <a:spLocks noChangeAspect="1"/>
          </p:cNvSpPr>
          <p:nvPr/>
        </p:nvSpPr>
        <p:spPr>
          <a:xfrm>
            <a:off x="5300909" y="3250848"/>
            <a:ext cx="353351" cy="35630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80EA327-A5ED-4B80-A765-DA19D010F50F}"/>
              </a:ext>
            </a:extLst>
          </p:cNvPr>
          <p:cNvSpPr/>
          <p:nvPr/>
        </p:nvSpPr>
        <p:spPr>
          <a:xfrm>
            <a:off x="5319544" y="5652359"/>
            <a:ext cx="353293" cy="2713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9092C16-682E-4879-AB38-F96C5FDAF155}"/>
              </a:ext>
            </a:extLst>
          </p:cNvPr>
          <p:cNvSpPr/>
          <p:nvPr/>
        </p:nvSpPr>
        <p:spPr>
          <a:xfrm>
            <a:off x="5331391" y="4452912"/>
            <a:ext cx="333295" cy="2876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5D2D2A22-56CB-451E-9AEC-DD3B217AB8D2}"/>
              </a:ext>
            </a:extLst>
          </p:cNvPr>
          <p:cNvSpPr/>
          <p:nvPr/>
        </p:nvSpPr>
        <p:spPr>
          <a:xfrm>
            <a:off x="8753891" y="5651308"/>
            <a:ext cx="317497" cy="297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AC3E2F2-2708-49D2-99BF-DFD3FF350043}"/>
              </a:ext>
            </a:extLst>
          </p:cNvPr>
          <p:cNvSpPr/>
          <p:nvPr/>
        </p:nvSpPr>
        <p:spPr>
          <a:xfrm>
            <a:off x="8826675" y="3260489"/>
            <a:ext cx="194743" cy="33701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2EAE5A08-A63C-4E7B-A44D-4BE17C515FE2}"/>
              </a:ext>
            </a:extLst>
          </p:cNvPr>
          <p:cNvSpPr/>
          <p:nvPr/>
        </p:nvSpPr>
        <p:spPr>
          <a:xfrm>
            <a:off x="8735702" y="4508856"/>
            <a:ext cx="376687" cy="2215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B640AAC4-5834-49D3-AA87-CE57BDA17D94}"/>
              </a:ext>
            </a:extLst>
          </p:cNvPr>
          <p:cNvGrpSpPr/>
          <p:nvPr/>
        </p:nvGrpSpPr>
        <p:grpSpPr>
          <a:xfrm>
            <a:off x="5911968" y="3004399"/>
            <a:ext cx="2471969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1F44AC-9E1E-4145-9BF4-5D2E2ED5B77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41898A-17F5-405D-9096-44B85131BBA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id="{4FBCAEC1-13BB-49DA-931B-BB903D0633D1}"/>
              </a:ext>
            </a:extLst>
          </p:cNvPr>
          <p:cNvGrpSpPr/>
          <p:nvPr/>
        </p:nvGrpSpPr>
        <p:grpSpPr>
          <a:xfrm>
            <a:off x="9242074" y="3004399"/>
            <a:ext cx="2471969" cy="858180"/>
            <a:chOff x="2113657" y="4283314"/>
            <a:chExt cx="3647460" cy="8581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97727B-A75F-41C0-9ACD-EBF257669CB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06553-348D-42CF-A932-6D1155C028C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0846C98-3660-4FED-91DA-BB5A796B87E6}"/>
              </a:ext>
            </a:extLst>
          </p:cNvPr>
          <p:cNvGrpSpPr/>
          <p:nvPr/>
        </p:nvGrpSpPr>
        <p:grpSpPr>
          <a:xfrm>
            <a:off x="5911968" y="4194220"/>
            <a:ext cx="2471969" cy="858180"/>
            <a:chOff x="2113657" y="4283314"/>
            <a:chExt cx="3647460" cy="8581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2D4F2E-486C-4E51-B38E-004C420124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FFDCF0-FA62-4AA8-86AE-0FCFB7879D9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33">
            <a:extLst>
              <a:ext uri="{FF2B5EF4-FFF2-40B4-BE49-F238E27FC236}">
                <a16:creationId xmlns:a16="http://schemas.microsoft.com/office/drawing/2014/main" id="{1D142800-EFE3-4268-A0A9-AE82173651AC}"/>
              </a:ext>
            </a:extLst>
          </p:cNvPr>
          <p:cNvGrpSpPr/>
          <p:nvPr/>
        </p:nvGrpSpPr>
        <p:grpSpPr>
          <a:xfrm>
            <a:off x="9242074" y="4194220"/>
            <a:ext cx="2471969" cy="858180"/>
            <a:chOff x="2113657" y="4283314"/>
            <a:chExt cx="3647460" cy="8581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10AEC6-14FF-404F-8394-C90AF41F54E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825675-4D8B-4FEC-9A2F-5EEFCEA7FA7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D8CF7330-78F3-4C30-86F5-55B5F8792B42}"/>
              </a:ext>
            </a:extLst>
          </p:cNvPr>
          <p:cNvGrpSpPr/>
          <p:nvPr/>
        </p:nvGrpSpPr>
        <p:grpSpPr>
          <a:xfrm>
            <a:off x="5911968" y="5384039"/>
            <a:ext cx="2471969" cy="858180"/>
            <a:chOff x="2113657" y="4283314"/>
            <a:chExt cx="3647460" cy="8581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FCB1AA-52AC-47ED-A066-F3354EB5F8C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9669D2-0609-47F5-BEDB-487670CF78F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39">
            <a:extLst>
              <a:ext uri="{FF2B5EF4-FFF2-40B4-BE49-F238E27FC236}">
                <a16:creationId xmlns:a16="http://schemas.microsoft.com/office/drawing/2014/main" id="{A5FEAEA9-FD3A-46B7-B308-7DEC1CC5F15E}"/>
              </a:ext>
            </a:extLst>
          </p:cNvPr>
          <p:cNvGrpSpPr/>
          <p:nvPr/>
        </p:nvGrpSpPr>
        <p:grpSpPr>
          <a:xfrm>
            <a:off x="9242074" y="5384039"/>
            <a:ext cx="2471969" cy="858180"/>
            <a:chOff x="2113657" y="4283314"/>
            <a:chExt cx="3647460" cy="8581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6C95EA4-A6C3-4F90-B5D3-20FAF05EA02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EA4087-61DF-4032-9F59-257A73AF685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66FF3676-1713-41DF-9750-7196D6B73465}"/>
              </a:ext>
            </a:extLst>
          </p:cNvPr>
          <p:cNvGrpSpPr/>
          <p:nvPr/>
        </p:nvGrpSpPr>
        <p:grpSpPr>
          <a:xfrm>
            <a:off x="4187412" y="2032491"/>
            <a:ext cx="3820354" cy="3818674"/>
            <a:chOff x="4205587" y="4350053"/>
            <a:chExt cx="1893163" cy="1892332"/>
          </a:xfrm>
        </p:grpSpPr>
        <p:sp>
          <p:nvSpPr>
            <p:cNvPr id="4" name="Freeform: Shape 81">
              <a:extLst>
                <a:ext uri="{FF2B5EF4-FFF2-40B4-BE49-F238E27FC236}">
                  <a16:creationId xmlns:a16="http://schemas.microsoft.com/office/drawing/2014/main" id="{707CFE2B-BECC-4A0E-AA2E-E8F8C74938D5}"/>
                </a:ext>
              </a:extLst>
            </p:cNvPr>
            <p:cNvSpPr/>
            <p:nvPr/>
          </p:nvSpPr>
          <p:spPr>
            <a:xfrm>
              <a:off x="4787686" y="5323222"/>
              <a:ext cx="728663" cy="919163"/>
            </a:xfrm>
            <a:custGeom>
              <a:avLst/>
              <a:gdLst>
                <a:gd name="connsiteX0" fmla="*/ 1442196 w 1457325"/>
                <a:gd name="connsiteY0" fmla="*/ 1108358 h 1838325"/>
                <a:gd name="connsiteX1" fmla="*/ 1102154 w 1457325"/>
                <a:gd name="connsiteY1" fmla="*/ 1108358 h 1838325"/>
                <a:gd name="connsiteX2" fmla="*/ 1103106 w 1457325"/>
                <a:gd name="connsiteY2" fmla="*/ 531143 h 1838325"/>
                <a:gd name="connsiteX3" fmla="*/ 1101201 w 1457325"/>
                <a:gd name="connsiteY3" fmla="*/ 364455 h 1838325"/>
                <a:gd name="connsiteX4" fmla="*/ 1095486 w 1457325"/>
                <a:gd name="connsiteY4" fmla="*/ 355883 h 1838325"/>
                <a:gd name="connsiteX5" fmla="*/ 749729 w 1457325"/>
                <a:gd name="connsiteY5" fmla="*/ 9173 h 1838325"/>
                <a:gd name="connsiteX6" fmla="*/ 713534 w 1457325"/>
                <a:gd name="connsiteY6" fmla="*/ 12030 h 1838325"/>
                <a:gd name="connsiteX7" fmla="*/ 507794 w 1457325"/>
                <a:gd name="connsiteY7" fmla="*/ 218723 h 1838325"/>
                <a:gd name="connsiteX8" fmla="*/ 364919 w 1457325"/>
                <a:gd name="connsiteY8" fmla="*/ 365408 h 1838325"/>
                <a:gd name="connsiteX9" fmla="*/ 363014 w 1457325"/>
                <a:gd name="connsiteY9" fmla="*/ 382553 h 1838325"/>
                <a:gd name="connsiteX10" fmla="*/ 363014 w 1457325"/>
                <a:gd name="connsiteY10" fmla="*/ 1109310 h 1838325"/>
                <a:gd name="connsiteX11" fmla="*/ 43926 w 1457325"/>
                <a:gd name="connsiteY11" fmla="*/ 1108358 h 1838325"/>
                <a:gd name="connsiteX12" fmla="*/ 5826 w 1457325"/>
                <a:gd name="connsiteY12" fmla="*/ 1110263 h 1838325"/>
                <a:gd name="connsiteX13" fmla="*/ 8684 w 1457325"/>
                <a:gd name="connsiteY13" fmla="*/ 1123598 h 1838325"/>
                <a:gd name="connsiteX14" fmla="*/ 31544 w 1457325"/>
                <a:gd name="connsiteY14" fmla="*/ 1149316 h 1838325"/>
                <a:gd name="connsiteX15" fmla="*/ 705914 w 1457325"/>
                <a:gd name="connsiteY15" fmla="*/ 1824638 h 1838325"/>
                <a:gd name="connsiteX16" fmla="*/ 760206 w 1457325"/>
                <a:gd name="connsiteY16" fmla="*/ 1824638 h 1838325"/>
                <a:gd name="connsiteX17" fmla="*/ 1434576 w 1457325"/>
                <a:gd name="connsiteY17" fmla="*/ 1149316 h 1838325"/>
                <a:gd name="connsiteX18" fmla="*/ 1457436 w 1457325"/>
                <a:gd name="connsiteY18" fmla="*/ 1123598 h 1838325"/>
                <a:gd name="connsiteX19" fmla="*/ 1457436 w 1457325"/>
                <a:gd name="connsiteY19" fmla="*/ 1123598 h 1838325"/>
                <a:gd name="connsiteX20" fmla="*/ 1457436 w 1457325"/>
                <a:gd name="connsiteY20" fmla="*/ 1123598 h 1838325"/>
                <a:gd name="connsiteX21" fmla="*/ 1442196 w 1457325"/>
                <a:gd name="connsiteY21" fmla="*/ 1108358 h 1838325"/>
                <a:gd name="connsiteX22" fmla="*/ 365871 w 1457325"/>
                <a:gd name="connsiteY22" fmla="*/ 1102643 h 1838325"/>
                <a:gd name="connsiteX23" fmla="*/ 363014 w 1457325"/>
                <a:gd name="connsiteY23" fmla="*/ 1108358 h 1838325"/>
                <a:gd name="connsiteX24" fmla="*/ 363014 w 1457325"/>
                <a:gd name="connsiteY24" fmla="*/ 1108358 h 1838325"/>
                <a:gd name="connsiteX25" fmla="*/ 365871 w 1457325"/>
                <a:gd name="connsiteY25" fmla="*/ 1102643 h 1838325"/>
                <a:gd name="connsiteX26" fmla="*/ 363014 w 1457325"/>
                <a:gd name="connsiteY26" fmla="*/ 1108358 h 1838325"/>
                <a:gd name="connsiteX27" fmla="*/ 363014 w 1457325"/>
                <a:gd name="connsiteY27" fmla="*/ 1108358 h 1838325"/>
                <a:gd name="connsiteX28" fmla="*/ 363014 w 1457325"/>
                <a:gd name="connsiteY28" fmla="*/ 1108358 h 1838325"/>
                <a:gd name="connsiteX29" fmla="*/ 363014 w 1457325"/>
                <a:gd name="connsiteY29" fmla="*/ 1108358 h 1838325"/>
                <a:gd name="connsiteX30" fmla="*/ 363014 w 1457325"/>
                <a:gd name="connsiteY30" fmla="*/ 1108358 h 1838325"/>
                <a:gd name="connsiteX31" fmla="*/ 363014 w 1457325"/>
                <a:gd name="connsiteY31" fmla="*/ 1108358 h 1838325"/>
                <a:gd name="connsiteX32" fmla="*/ 359204 w 1457325"/>
                <a:gd name="connsiteY32" fmla="*/ 1110263 h 1838325"/>
                <a:gd name="connsiteX33" fmla="*/ 363014 w 1457325"/>
                <a:gd name="connsiteY33" fmla="*/ 1108358 h 1838325"/>
                <a:gd name="connsiteX34" fmla="*/ 363014 w 1457325"/>
                <a:gd name="connsiteY34" fmla="*/ 1108358 h 1838325"/>
                <a:gd name="connsiteX35" fmla="*/ 1101201 w 1457325"/>
                <a:gd name="connsiteY35" fmla="*/ 1108358 h 1838325"/>
                <a:gd name="connsiteX36" fmla="*/ 1101201 w 1457325"/>
                <a:gd name="connsiteY36" fmla="*/ 1108358 h 1838325"/>
                <a:gd name="connsiteX37" fmla="*/ 1098344 w 1457325"/>
                <a:gd name="connsiteY37" fmla="*/ 1102643 h 1838325"/>
                <a:gd name="connsiteX38" fmla="*/ 1101201 w 1457325"/>
                <a:gd name="connsiteY38" fmla="*/ 1108358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57325" h="1838325">
                  <a:moveTo>
                    <a:pt x="1442196" y="1108358"/>
                  </a:moveTo>
                  <a:cubicBezTo>
                    <a:pt x="1328849" y="1107405"/>
                    <a:pt x="1215501" y="1108358"/>
                    <a:pt x="1102154" y="1108358"/>
                  </a:cubicBezTo>
                  <a:cubicBezTo>
                    <a:pt x="1102154" y="915953"/>
                    <a:pt x="1103106" y="723548"/>
                    <a:pt x="1103106" y="531143"/>
                  </a:cubicBezTo>
                  <a:cubicBezTo>
                    <a:pt x="1103106" y="475898"/>
                    <a:pt x="1102154" y="419700"/>
                    <a:pt x="1101201" y="364455"/>
                  </a:cubicBezTo>
                  <a:cubicBezTo>
                    <a:pt x="1099296" y="361598"/>
                    <a:pt x="1098344" y="357788"/>
                    <a:pt x="1095486" y="355883"/>
                  </a:cubicBezTo>
                  <a:cubicBezTo>
                    <a:pt x="980234" y="240630"/>
                    <a:pt x="864029" y="125378"/>
                    <a:pt x="749729" y="9173"/>
                  </a:cubicBezTo>
                  <a:cubicBezTo>
                    <a:pt x="734489" y="-6067"/>
                    <a:pt x="725916" y="-352"/>
                    <a:pt x="713534" y="12030"/>
                  </a:cubicBezTo>
                  <a:cubicBezTo>
                    <a:pt x="644954" y="81563"/>
                    <a:pt x="575421" y="149190"/>
                    <a:pt x="507794" y="218723"/>
                  </a:cubicBezTo>
                  <a:cubicBezTo>
                    <a:pt x="460169" y="267300"/>
                    <a:pt x="408734" y="313020"/>
                    <a:pt x="364919" y="365408"/>
                  </a:cubicBezTo>
                  <a:cubicBezTo>
                    <a:pt x="363966" y="371123"/>
                    <a:pt x="363014" y="376838"/>
                    <a:pt x="363014" y="382553"/>
                  </a:cubicBezTo>
                  <a:cubicBezTo>
                    <a:pt x="363014" y="624488"/>
                    <a:pt x="363014" y="867375"/>
                    <a:pt x="363014" y="1109310"/>
                  </a:cubicBezTo>
                  <a:cubicBezTo>
                    <a:pt x="256334" y="1109310"/>
                    <a:pt x="149654" y="1109310"/>
                    <a:pt x="43926" y="1108358"/>
                  </a:cubicBezTo>
                  <a:cubicBezTo>
                    <a:pt x="31544" y="1108358"/>
                    <a:pt x="17256" y="1105500"/>
                    <a:pt x="5826" y="1110263"/>
                  </a:cubicBezTo>
                  <a:cubicBezTo>
                    <a:pt x="-7509" y="1115025"/>
                    <a:pt x="5826" y="1118835"/>
                    <a:pt x="8684" y="1123598"/>
                  </a:cubicBezTo>
                  <a:cubicBezTo>
                    <a:pt x="16304" y="1132170"/>
                    <a:pt x="22971" y="1141695"/>
                    <a:pt x="31544" y="1149316"/>
                  </a:cubicBezTo>
                  <a:cubicBezTo>
                    <a:pt x="256334" y="1374105"/>
                    <a:pt x="482076" y="1598895"/>
                    <a:pt x="705914" y="1824638"/>
                  </a:cubicBezTo>
                  <a:cubicBezTo>
                    <a:pt x="727821" y="1846545"/>
                    <a:pt x="738299" y="1846545"/>
                    <a:pt x="760206" y="1824638"/>
                  </a:cubicBezTo>
                  <a:cubicBezTo>
                    <a:pt x="984044" y="1598895"/>
                    <a:pt x="1209786" y="1374105"/>
                    <a:pt x="1434576" y="1149316"/>
                  </a:cubicBezTo>
                  <a:cubicBezTo>
                    <a:pt x="1443149" y="1140743"/>
                    <a:pt x="1449816" y="1132170"/>
                    <a:pt x="1457436" y="1123598"/>
                  </a:cubicBezTo>
                  <a:lnTo>
                    <a:pt x="1457436" y="1123598"/>
                  </a:lnTo>
                  <a:lnTo>
                    <a:pt x="1457436" y="1123598"/>
                  </a:lnTo>
                  <a:cubicBezTo>
                    <a:pt x="1475534" y="1095023"/>
                    <a:pt x="1446006" y="1108358"/>
                    <a:pt x="1442196" y="1108358"/>
                  </a:cubicBezTo>
                  <a:close/>
                  <a:moveTo>
                    <a:pt x="365871" y="1102643"/>
                  </a:moveTo>
                  <a:cubicBezTo>
                    <a:pt x="364919" y="1104548"/>
                    <a:pt x="363966" y="1106453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966" y="1106453"/>
                    <a:pt x="364919" y="1104548"/>
                    <a:pt x="365871" y="1102643"/>
                  </a:cubicBezTo>
                  <a:close/>
                  <a:moveTo>
                    <a:pt x="363014" y="1108358"/>
                  </a:move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363014" y="1108358"/>
                  </a:moveTo>
                  <a:cubicBezTo>
                    <a:pt x="362061" y="1109310"/>
                    <a:pt x="360156" y="1110263"/>
                    <a:pt x="359204" y="1110263"/>
                  </a:cubicBezTo>
                  <a:cubicBezTo>
                    <a:pt x="360156" y="1110263"/>
                    <a:pt x="361109" y="1109310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1101201" y="1108358"/>
                  </a:moveTo>
                  <a:cubicBezTo>
                    <a:pt x="1101201" y="1108358"/>
                    <a:pt x="1101201" y="1108358"/>
                    <a:pt x="1101201" y="1108358"/>
                  </a:cubicBezTo>
                  <a:cubicBezTo>
                    <a:pt x="1099296" y="1106453"/>
                    <a:pt x="1098344" y="1104548"/>
                    <a:pt x="1098344" y="1102643"/>
                  </a:cubicBezTo>
                  <a:cubicBezTo>
                    <a:pt x="1099296" y="1104548"/>
                    <a:pt x="1100249" y="1106453"/>
                    <a:pt x="1101201" y="11083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2">
              <a:extLst>
                <a:ext uri="{FF2B5EF4-FFF2-40B4-BE49-F238E27FC236}">
                  <a16:creationId xmlns:a16="http://schemas.microsoft.com/office/drawing/2014/main" id="{2F608488-D32B-44AA-BE1B-794E03BA0168}"/>
                </a:ext>
              </a:extLst>
            </p:cNvPr>
            <p:cNvSpPr/>
            <p:nvPr/>
          </p:nvSpPr>
          <p:spPr>
            <a:xfrm>
              <a:off x="4205587" y="4933473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87A001EE-9492-4D82-9157-245ABC0AEABC}"/>
                </a:ext>
              </a:extLst>
            </p:cNvPr>
            <p:cNvSpPr/>
            <p:nvPr/>
          </p:nvSpPr>
          <p:spPr>
            <a:xfrm>
              <a:off x="5179587" y="4933949"/>
              <a:ext cx="919163" cy="733425"/>
            </a:xfrm>
            <a:custGeom>
              <a:avLst/>
              <a:gdLst>
                <a:gd name="connsiteX0" fmla="*/ 1828932 w 1838325"/>
                <a:gd name="connsiteY0" fmla="*/ 709613 h 1466850"/>
                <a:gd name="connsiteX1" fmla="*/ 1265052 w 1838325"/>
                <a:gd name="connsiteY1" fmla="*/ 146685 h 1466850"/>
                <a:gd name="connsiteX2" fmla="*/ 1121224 w 1838325"/>
                <a:gd name="connsiteY2" fmla="*/ 5715 h 1466850"/>
                <a:gd name="connsiteX3" fmla="*/ 1113604 w 1838325"/>
                <a:gd name="connsiteY3" fmla="*/ 0 h 1466850"/>
                <a:gd name="connsiteX4" fmla="*/ 1107889 w 1838325"/>
                <a:gd name="connsiteY4" fmla="*/ 31432 h 1466850"/>
                <a:gd name="connsiteX5" fmla="*/ 1107889 w 1838325"/>
                <a:gd name="connsiteY5" fmla="*/ 320040 h 1466850"/>
                <a:gd name="connsiteX6" fmla="*/ 1065027 w 1838325"/>
                <a:gd name="connsiteY6" fmla="*/ 362903 h 1466850"/>
                <a:gd name="connsiteX7" fmla="*/ 396372 w 1838325"/>
                <a:gd name="connsiteY7" fmla="*/ 361950 h 1466850"/>
                <a:gd name="connsiteX8" fmla="*/ 351604 w 1838325"/>
                <a:gd name="connsiteY8" fmla="*/ 375285 h 1466850"/>
                <a:gd name="connsiteX9" fmla="*/ 9657 w 1838325"/>
                <a:gd name="connsiteY9" fmla="*/ 717232 h 1466850"/>
                <a:gd name="connsiteX10" fmla="*/ 7752 w 1838325"/>
                <a:gd name="connsiteY10" fmla="*/ 748665 h 1466850"/>
                <a:gd name="connsiteX11" fmla="*/ 356367 w 1838325"/>
                <a:gd name="connsiteY11" fmla="*/ 1094423 h 1466850"/>
                <a:gd name="connsiteX12" fmla="*/ 364939 w 1838325"/>
                <a:gd name="connsiteY12" fmla="*/ 1102043 h 1466850"/>
                <a:gd name="connsiteX13" fmla="*/ 364939 w 1838325"/>
                <a:gd name="connsiteY13" fmla="*/ 1102043 h 1466850"/>
                <a:gd name="connsiteX14" fmla="*/ 409707 w 1838325"/>
                <a:gd name="connsiteY14" fmla="*/ 1106805 h 1466850"/>
                <a:gd name="connsiteX15" fmla="*/ 1066932 w 1838325"/>
                <a:gd name="connsiteY15" fmla="*/ 1105853 h 1466850"/>
                <a:gd name="connsiteX16" fmla="*/ 1107889 w 1838325"/>
                <a:gd name="connsiteY16" fmla="*/ 1146810 h 1466850"/>
                <a:gd name="connsiteX17" fmla="*/ 1107889 w 1838325"/>
                <a:gd name="connsiteY17" fmla="*/ 1431607 h 1466850"/>
                <a:gd name="connsiteX18" fmla="*/ 1115509 w 1838325"/>
                <a:gd name="connsiteY18" fmla="*/ 1467803 h 1466850"/>
                <a:gd name="connsiteX19" fmla="*/ 1128844 w 1838325"/>
                <a:gd name="connsiteY19" fmla="*/ 1455420 h 1466850"/>
                <a:gd name="connsiteX20" fmla="*/ 1832742 w 1838325"/>
                <a:gd name="connsiteY20" fmla="*/ 752475 h 1466850"/>
                <a:gd name="connsiteX21" fmla="*/ 1828932 w 1838325"/>
                <a:gd name="connsiteY21" fmla="*/ 709613 h 1466850"/>
                <a:gd name="connsiteX22" fmla="*/ 1082172 w 1838325"/>
                <a:gd name="connsiteY22" fmla="*/ 1093470 h 1466850"/>
                <a:gd name="connsiteX23" fmla="*/ 1082172 w 1838325"/>
                <a:gd name="connsiteY23" fmla="*/ 1093470 h 1466850"/>
                <a:gd name="connsiteX24" fmla="*/ 1082172 w 1838325"/>
                <a:gd name="connsiteY24" fmla="*/ 1093470 h 1466850"/>
                <a:gd name="connsiteX25" fmla="*/ 1122177 w 1838325"/>
                <a:gd name="connsiteY25" fmla="*/ 328613 h 1466850"/>
                <a:gd name="connsiteX26" fmla="*/ 1122177 w 1838325"/>
                <a:gd name="connsiteY26" fmla="*/ 327660 h 1466850"/>
                <a:gd name="connsiteX27" fmla="*/ 1122177 w 1838325"/>
                <a:gd name="connsiteY27" fmla="*/ 32861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38325" h="1466850">
                  <a:moveTo>
                    <a:pt x="1828932" y="709613"/>
                  </a:moveTo>
                  <a:cubicBezTo>
                    <a:pt x="1641289" y="521970"/>
                    <a:pt x="1453647" y="334328"/>
                    <a:pt x="1265052" y="146685"/>
                  </a:cubicBezTo>
                  <a:cubicBezTo>
                    <a:pt x="1217427" y="99060"/>
                    <a:pt x="1168849" y="52388"/>
                    <a:pt x="1121224" y="5715"/>
                  </a:cubicBezTo>
                  <a:cubicBezTo>
                    <a:pt x="1118367" y="3810"/>
                    <a:pt x="1116462" y="1905"/>
                    <a:pt x="1113604" y="0"/>
                  </a:cubicBezTo>
                  <a:cubicBezTo>
                    <a:pt x="1102174" y="8572"/>
                    <a:pt x="1107889" y="20955"/>
                    <a:pt x="1107889" y="31432"/>
                  </a:cubicBezTo>
                  <a:cubicBezTo>
                    <a:pt x="1106937" y="127635"/>
                    <a:pt x="1105984" y="223838"/>
                    <a:pt x="1107889" y="320040"/>
                  </a:cubicBezTo>
                  <a:cubicBezTo>
                    <a:pt x="1108842" y="354330"/>
                    <a:pt x="1098364" y="362903"/>
                    <a:pt x="1065027" y="362903"/>
                  </a:cubicBezTo>
                  <a:cubicBezTo>
                    <a:pt x="842142" y="360997"/>
                    <a:pt x="619257" y="361950"/>
                    <a:pt x="396372" y="361950"/>
                  </a:cubicBezTo>
                  <a:cubicBezTo>
                    <a:pt x="380179" y="361950"/>
                    <a:pt x="364939" y="360997"/>
                    <a:pt x="351604" y="375285"/>
                  </a:cubicBezTo>
                  <a:cubicBezTo>
                    <a:pt x="238257" y="489585"/>
                    <a:pt x="123957" y="603885"/>
                    <a:pt x="9657" y="717232"/>
                  </a:cubicBezTo>
                  <a:cubicBezTo>
                    <a:pt x="-821" y="727710"/>
                    <a:pt x="-4631" y="736282"/>
                    <a:pt x="7752" y="748665"/>
                  </a:cubicBezTo>
                  <a:cubicBezTo>
                    <a:pt x="123957" y="863918"/>
                    <a:pt x="240162" y="979170"/>
                    <a:pt x="356367" y="1094423"/>
                  </a:cubicBezTo>
                  <a:cubicBezTo>
                    <a:pt x="359224" y="1097280"/>
                    <a:pt x="362082" y="1099185"/>
                    <a:pt x="364939" y="1102043"/>
                  </a:cubicBezTo>
                  <a:cubicBezTo>
                    <a:pt x="364939" y="1102043"/>
                    <a:pt x="364939" y="1102043"/>
                    <a:pt x="364939" y="1102043"/>
                  </a:cubicBezTo>
                  <a:cubicBezTo>
                    <a:pt x="379227" y="1109663"/>
                    <a:pt x="394467" y="1106805"/>
                    <a:pt x="409707" y="1106805"/>
                  </a:cubicBezTo>
                  <a:cubicBezTo>
                    <a:pt x="628782" y="1106805"/>
                    <a:pt x="847857" y="1107757"/>
                    <a:pt x="1066932" y="1105853"/>
                  </a:cubicBezTo>
                  <a:cubicBezTo>
                    <a:pt x="1099317" y="1105853"/>
                    <a:pt x="1108842" y="1115378"/>
                    <a:pt x="1107889" y="1146810"/>
                  </a:cubicBezTo>
                  <a:cubicBezTo>
                    <a:pt x="1105984" y="1242060"/>
                    <a:pt x="1106937" y="1337310"/>
                    <a:pt x="1107889" y="1431607"/>
                  </a:cubicBezTo>
                  <a:cubicBezTo>
                    <a:pt x="1107889" y="1443038"/>
                    <a:pt x="1103127" y="1456373"/>
                    <a:pt x="1115509" y="1467803"/>
                  </a:cubicBezTo>
                  <a:cubicBezTo>
                    <a:pt x="1121224" y="1463040"/>
                    <a:pt x="1125034" y="1459230"/>
                    <a:pt x="1128844" y="1455420"/>
                  </a:cubicBezTo>
                  <a:cubicBezTo>
                    <a:pt x="1363159" y="1221105"/>
                    <a:pt x="1597474" y="985838"/>
                    <a:pt x="1832742" y="752475"/>
                  </a:cubicBezTo>
                  <a:cubicBezTo>
                    <a:pt x="1854649" y="732472"/>
                    <a:pt x="1843219" y="722947"/>
                    <a:pt x="1828932" y="709613"/>
                  </a:cubicBezTo>
                  <a:close/>
                  <a:moveTo>
                    <a:pt x="1082172" y="1093470"/>
                  </a:moveTo>
                  <a:cubicBezTo>
                    <a:pt x="1082172" y="1093470"/>
                    <a:pt x="1082172" y="1093470"/>
                    <a:pt x="1082172" y="1093470"/>
                  </a:cubicBezTo>
                  <a:cubicBezTo>
                    <a:pt x="1082172" y="1092518"/>
                    <a:pt x="1082172" y="1092518"/>
                    <a:pt x="1082172" y="1093470"/>
                  </a:cubicBezTo>
                  <a:close/>
                  <a:moveTo>
                    <a:pt x="1122177" y="328613"/>
                  </a:moveTo>
                  <a:cubicBezTo>
                    <a:pt x="1122177" y="328613"/>
                    <a:pt x="1122177" y="327660"/>
                    <a:pt x="1122177" y="327660"/>
                  </a:cubicBezTo>
                  <a:cubicBezTo>
                    <a:pt x="1124082" y="326707"/>
                    <a:pt x="1123129" y="327660"/>
                    <a:pt x="1122177" y="328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5">
              <a:extLst>
                <a:ext uri="{FF2B5EF4-FFF2-40B4-BE49-F238E27FC236}">
                  <a16:creationId xmlns:a16="http://schemas.microsoft.com/office/drawing/2014/main" id="{E02D3CC8-4425-43AF-B68D-C292ED4C4E4D}"/>
                </a:ext>
              </a:extLst>
            </p:cNvPr>
            <p:cNvSpPr/>
            <p:nvPr/>
          </p:nvSpPr>
          <p:spPr>
            <a:xfrm rot="5400000">
              <a:off x="4692587" y="4442922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4A745F-2ADE-4328-BE6F-645B51069F0A}"/>
              </a:ext>
            </a:extLst>
          </p:cNvPr>
          <p:cNvSpPr txBox="1"/>
          <p:nvPr/>
        </p:nvSpPr>
        <p:spPr>
          <a:xfrm>
            <a:off x="3623948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CC10D77-ACBB-4E66-85D6-04CFCB4EC0AE}"/>
              </a:ext>
            </a:extLst>
          </p:cNvPr>
          <p:cNvCxnSpPr>
            <a:cxnSpLocks/>
          </p:cNvCxnSpPr>
          <p:nvPr/>
        </p:nvCxnSpPr>
        <p:spPr>
          <a:xfrm>
            <a:off x="6755810" y="2024488"/>
            <a:ext cx="91440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B6C2D8-2037-458D-A1B5-DF538DCAD9C4}"/>
              </a:ext>
            </a:extLst>
          </p:cNvPr>
          <p:cNvSpPr txBox="1"/>
          <p:nvPr/>
        </p:nvSpPr>
        <p:spPr>
          <a:xfrm>
            <a:off x="7670210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8B8CB01-CA27-48FA-93FA-7A539A739904}"/>
              </a:ext>
            </a:extLst>
          </p:cNvPr>
          <p:cNvCxnSpPr>
            <a:cxnSpLocks/>
          </p:cNvCxnSpPr>
          <p:nvPr/>
        </p:nvCxnSpPr>
        <p:spPr>
          <a:xfrm flipH="1">
            <a:off x="4388440" y="5843162"/>
            <a:ext cx="9144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BB09A85-6C62-4AE3-B9CF-0FBDE5DADD45}"/>
              </a:ext>
            </a:extLst>
          </p:cNvPr>
          <p:cNvCxnSpPr>
            <a:cxnSpLocks/>
          </p:cNvCxnSpPr>
          <p:nvPr/>
        </p:nvCxnSpPr>
        <p:spPr>
          <a:xfrm rot="5400000" flipV="1">
            <a:off x="7464355" y="4927358"/>
            <a:ext cx="91440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3AB031-1624-4E63-AA25-97E0BD8CD711}"/>
              </a:ext>
            </a:extLst>
          </p:cNvPr>
          <p:cNvSpPr txBox="1"/>
          <p:nvPr/>
        </p:nvSpPr>
        <p:spPr>
          <a:xfrm>
            <a:off x="7519407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BDB424F-962C-4084-A23C-8E2D3A0743C2}"/>
              </a:ext>
            </a:extLst>
          </p:cNvPr>
          <p:cNvCxnSpPr>
            <a:cxnSpLocks/>
          </p:cNvCxnSpPr>
          <p:nvPr/>
        </p:nvCxnSpPr>
        <p:spPr>
          <a:xfrm rot="5400000" flipH="1">
            <a:off x="3663050" y="2937136"/>
            <a:ext cx="9144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AC86C9-DB6A-4ED5-8FBC-FDED1808E9F4}"/>
              </a:ext>
            </a:extLst>
          </p:cNvPr>
          <p:cNvSpPr txBox="1"/>
          <p:nvPr/>
        </p:nvSpPr>
        <p:spPr>
          <a:xfrm>
            <a:off x="3718713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F8E149-B633-421B-A0F3-F4D9F166DC22}"/>
              </a:ext>
            </a:extLst>
          </p:cNvPr>
          <p:cNvGrpSpPr/>
          <p:nvPr/>
        </p:nvGrpSpPr>
        <p:grpSpPr>
          <a:xfrm>
            <a:off x="8515098" y="2375443"/>
            <a:ext cx="2870352" cy="1123385"/>
            <a:chOff x="6559398" y="2318225"/>
            <a:chExt cx="2870352" cy="11233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A72DC-0806-4DF2-8B46-93CA20E5B970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4930C-E853-4A1A-BD87-6C275C97E5D7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4F0351F-2DDE-4C04-BC7E-605293E7E693}"/>
              </a:ext>
            </a:extLst>
          </p:cNvPr>
          <p:cNvGrpSpPr/>
          <p:nvPr/>
        </p:nvGrpSpPr>
        <p:grpSpPr>
          <a:xfrm>
            <a:off x="8515098" y="4368822"/>
            <a:ext cx="2870352" cy="1123385"/>
            <a:chOff x="6559398" y="2318225"/>
            <a:chExt cx="2870352" cy="11233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5276DD-51B6-480C-829F-324D1D2EFCA3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2F3A72-71FC-4203-A9A6-34B28D22848E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5409162-E15A-43A1-8BD0-0ACA08012DB7}"/>
              </a:ext>
            </a:extLst>
          </p:cNvPr>
          <p:cNvGrpSpPr/>
          <p:nvPr/>
        </p:nvGrpSpPr>
        <p:grpSpPr>
          <a:xfrm>
            <a:off x="806550" y="2375443"/>
            <a:ext cx="2870352" cy="1123385"/>
            <a:chOff x="6559398" y="2318225"/>
            <a:chExt cx="2870352" cy="11233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34A79C-D4C8-4071-B461-F60985159614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45FD2E-356B-4F06-B631-4C0EF687EA3D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8734A4-7B95-455F-B93C-1053F7E3878B}"/>
              </a:ext>
            </a:extLst>
          </p:cNvPr>
          <p:cNvGrpSpPr/>
          <p:nvPr/>
        </p:nvGrpSpPr>
        <p:grpSpPr>
          <a:xfrm>
            <a:off x="806550" y="4368822"/>
            <a:ext cx="2870352" cy="1123385"/>
            <a:chOff x="6559398" y="2318225"/>
            <a:chExt cx="2870352" cy="11233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C03307-43DB-458B-B289-8C139F7143EE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149E24-7442-4B48-BCA3-51D294516990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9B3A0128-B702-4F9A-A24A-B8D35339C19C}"/>
              </a:ext>
            </a:extLst>
          </p:cNvPr>
          <p:cNvSpPr/>
          <p:nvPr/>
        </p:nvSpPr>
        <p:spPr>
          <a:xfrm flipH="1">
            <a:off x="5895552" y="240661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7BBB34AD-60BE-4BBD-B3C9-F93267D59530}"/>
              </a:ext>
            </a:extLst>
          </p:cNvPr>
          <p:cNvSpPr/>
          <p:nvPr/>
        </p:nvSpPr>
        <p:spPr>
          <a:xfrm>
            <a:off x="7212419" y="373391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8FBDC45-E9FA-4883-9E5F-8CCF88808BB1}"/>
              </a:ext>
            </a:extLst>
          </p:cNvPr>
          <p:cNvSpPr/>
          <p:nvPr/>
        </p:nvSpPr>
        <p:spPr>
          <a:xfrm rot="2700000">
            <a:off x="4688483" y="36954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6FA7E34-045B-48B9-A20E-394AD94BA4A1}"/>
              </a:ext>
            </a:extLst>
          </p:cNvPr>
          <p:cNvSpPr/>
          <p:nvPr/>
        </p:nvSpPr>
        <p:spPr>
          <a:xfrm>
            <a:off x="5895552" y="5124170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>
            <a:extLst>
              <a:ext uri="{FF2B5EF4-FFF2-40B4-BE49-F238E27FC236}">
                <a16:creationId xmlns:a16="http://schemas.microsoft.com/office/drawing/2014/main" id="{20407940-4219-4AD3-B810-A980C8B20DDE}"/>
              </a:ext>
            </a:extLst>
          </p:cNvPr>
          <p:cNvGrpSpPr/>
          <p:nvPr/>
        </p:nvGrpSpPr>
        <p:grpSpPr>
          <a:xfrm>
            <a:off x="926108" y="2140650"/>
            <a:ext cx="2662240" cy="2576701"/>
            <a:chOff x="5507905" y="353326"/>
            <a:chExt cx="2662240" cy="25767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BB960-195E-4199-A08F-71562652917D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26A6D-D60D-4F52-938B-D806D48DCE33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73BA84-8AC2-4332-865E-0E8770AFB09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775E4E-BF63-4571-9A1E-0A611E7B0957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FABBA9-62D1-47FD-884F-93C1B57ABED6}"/>
              </a:ext>
            </a:extLst>
          </p:cNvPr>
          <p:cNvSpPr txBox="1"/>
          <p:nvPr/>
        </p:nvSpPr>
        <p:spPr>
          <a:xfrm>
            <a:off x="7548666" y="5986834"/>
            <a:ext cx="39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2DE55-6D29-4FC3-B817-F72CF1C42F95}"/>
              </a:ext>
            </a:extLst>
          </p:cNvPr>
          <p:cNvSpPr txBox="1"/>
          <p:nvPr/>
        </p:nvSpPr>
        <p:spPr>
          <a:xfrm>
            <a:off x="6387404" y="1210800"/>
            <a:ext cx="43187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997A8-21E6-4971-B82C-2FBADB7EF2CD}"/>
              </a:ext>
            </a:extLst>
          </p:cNvPr>
          <p:cNvSpPr txBox="1"/>
          <p:nvPr/>
        </p:nvSpPr>
        <p:spPr>
          <a:xfrm>
            <a:off x="7683861" y="500625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8D3E6E-D2F2-4822-9816-FEE83BD48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17EF541-244E-41E7-BA51-85A23DA36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35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2975C7B-CDFF-4A6C-95CF-C6828756ED89}"/>
              </a:ext>
            </a:extLst>
          </p:cNvPr>
          <p:cNvGrpSpPr/>
          <p:nvPr/>
        </p:nvGrpSpPr>
        <p:grpSpPr>
          <a:xfrm>
            <a:off x="7489794" y="1384272"/>
            <a:ext cx="4405833" cy="5473728"/>
            <a:chOff x="7489794" y="1384272"/>
            <a:chExt cx="4405833" cy="5473728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AA9273D7-7BF4-4EA0-9D53-DBA5FE8C0DA1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31CDE6F-D898-4E85-A37E-D2DB156F2960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471FFF97-3DFA-4097-9E09-5168A38FCE1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E18614E-AA99-43EF-8DB0-55F20D445CAF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8ED56FF-8384-4B6C-B694-52F0F82E44C5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C3774E4-F6FF-4E53-9D63-FB53EEE88DDA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BAD07B9-8DF5-4CE5-8621-C35809A8960C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E1100951-3C44-4672-9BFC-1713BDB16380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669CB88-9B05-4C43-9891-C298779F5BEC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BB3DC8EF-E450-460F-A67E-F61D3DF8FABC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9751625-F8B9-4041-9B50-DBACD4019379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EFDE04A4-A7CF-451C-87D2-C19654CA2A74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183486B-89E4-4F9E-B476-EB5A70CA1CAC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DC834DC-52BF-4FC3-85CF-168A8C115D22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357659B-B4AB-40D4-A056-C543AFBBAC43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D33D9E7E-C1BF-47F5-9526-8603162C3600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A078781-861C-46D3-85B3-E59915110E59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0BF54EF-9EB7-4CCE-88F1-0D455289C0D6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086DD7A-BB05-48C4-9D44-E9A34B7A3B97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188F17EB-8093-4BCE-8519-6EF9D393D1E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CABEC98-6DC8-419A-B991-9042285B58EB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87E9FC9-AF35-4C7D-9F6D-AB210E9820B2}"/>
                </a:ext>
              </a:extLst>
            </p:cNvPr>
            <p:cNvSpPr/>
            <p:nvPr/>
          </p:nvSpPr>
          <p:spPr>
            <a:xfrm>
              <a:off x="7489794" y="2759648"/>
              <a:ext cx="882339" cy="586519"/>
            </a:xfrm>
            <a:custGeom>
              <a:avLst/>
              <a:gdLst>
                <a:gd name="connsiteX0" fmla="*/ 368347 w 1105126"/>
                <a:gd name="connsiteY0" fmla="*/ 734182 h 734613"/>
                <a:gd name="connsiteX1" fmla="*/ 194407 w 1105126"/>
                <a:gd name="connsiteY1" fmla="*/ 733917 h 734613"/>
                <a:gd name="connsiteX2" fmla="*/ 352 w 1105126"/>
                <a:gd name="connsiteY2" fmla="*/ 523397 h 734613"/>
                <a:gd name="connsiteX3" fmla="*/ 214855 w 1105126"/>
                <a:gd name="connsiteY3" fmla="*/ 334188 h 734613"/>
                <a:gd name="connsiteX4" fmla="*/ 255485 w 1105126"/>
                <a:gd name="connsiteY4" fmla="*/ 309292 h 734613"/>
                <a:gd name="connsiteX5" fmla="*/ 414554 w 1105126"/>
                <a:gd name="connsiteY5" fmla="*/ 192978 h 734613"/>
                <a:gd name="connsiteX6" fmla="*/ 467067 w 1105126"/>
                <a:gd name="connsiteY6" fmla="*/ 155335 h 734613"/>
                <a:gd name="connsiteX7" fmla="*/ 739329 w 1105126"/>
                <a:gd name="connsiteY7" fmla="*/ 1047 h 734613"/>
                <a:gd name="connsiteX8" fmla="*/ 959741 w 1105126"/>
                <a:gd name="connsiteY8" fmla="*/ 198024 h 734613"/>
                <a:gd name="connsiteX9" fmla="*/ 964256 w 1105126"/>
                <a:gd name="connsiteY9" fmla="*/ 292097 h 734613"/>
                <a:gd name="connsiteX10" fmla="*/ 993135 w 1105126"/>
                <a:gd name="connsiteY10" fmla="*/ 343084 h 734613"/>
                <a:gd name="connsiteX11" fmla="*/ 1105001 w 1105126"/>
                <a:gd name="connsiteY11" fmla="*/ 530301 h 734613"/>
                <a:gd name="connsiteX12" fmla="*/ 987758 w 1105126"/>
                <a:gd name="connsiteY12" fmla="*/ 706166 h 734613"/>
                <a:gd name="connsiteX13" fmla="*/ 900257 w 1105126"/>
                <a:gd name="connsiteY13" fmla="*/ 725153 h 734613"/>
                <a:gd name="connsiteX14" fmla="*/ 368347 w 1105126"/>
                <a:gd name="connsiteY14" fmla="*/ 734182 h 7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126" h="734613">
                  <a:moveTo>
                    <a:pt x="368347" y="734182"/>
                  </a:moveTo>
                  <a:cubicBezTo>
                    <a:pt x="297709" y="734182"/>
                    <a:pt x="246058" y="735311"/>
                    <a:pt x="194407" y="733917"/>
                  </a:cubicBezTo>
                  <a:cubicBezTo>
                    <a:pt x="83736" y="730929"/>
                    <a:pt x="-6354" y="632541"/>
                    <a:pt x="352" y="523397"/>
                  </a:cubicBezTo>
                  <a:cubicBezTo>
                    <a:pt x="7190" y="412328"/>
                    <a:pt x="105047" y="324495"/>
                    <a:pt x="214855" y="334188"/>
                  </a:cubicBezTo>
                  <a:cubicBezTo>
                    <a:pt x="238888" y="336312"/>
                    <a:pt x="246523" y="328810"/>
                    <a:pt x="255485" y="309292"/>
                  </a:cubicBezTo>
                  <a:cubicBezTo>
                    <a:pt x="286489" y="241243"/>
                    <a:pt x="341525" y="201741"/>
                    <a:pt x="414554" y="192978"/>
                  </a:cubicBezTo>
                  <a:cubicBezTo>
                    <a:pt x="442769" y="189592"/>
                    <a:pt x="455516" y="181227"/>
                    <a:pt x="467067" y="155335"/>
                  </a:cubicBezTo>
                  <a:cubicBezTo>
                    <a:pt x="515399" y="46922"/>
                    <a:pt x="615646" y="-8447"/>
                    <a:pt x="739329" y="1047"/>
                  </a:cubicBezTo>
                  <a:cubicBezTo>
                    <a:pt x="838515" y="8682"/>
                    <a:pt x="930796" y="91535"/>
                    <a:pt x="959741" y="198024"/>
                  </a:cubicBezTo>
                  <a:cubicBezTo>
                    <a:pt x="968239" y="229227"/>
                    <a:pt x="967841" y="260961"/>
                    <a:pt x="964256" y="292097"/>
                  </a:cubicBezTo>
                  <a:cubicBezTo>
                    <a:pt x="961202" y="318586"/>
                    <a:pt x="968040" y="331067"/>
                    <a:pt x="993135" y="343084"/>
                  </a:cubicBezTo>
                  <a:cubicBezTo>
                    <a:pt x="1070279" y="380262"/>
                    <a:pt x="1107590" y="443863"/>
                    <a:pt x="1105001" y="530301"/>
                  </a:cubicBezTo>
                  <a:cubicBezTo>
                    <a:pt x="1102478" y="613553"/>
                    <a:pt x="1060852" y="670714"/>
                    <a:pt x="987758" y="706166"/>
                  </a:cubicBezTo>
                  <a:cubicBezTo>
                    <a:pt x="960538" y="719378"/>
                    <a:pt x="930796" y="725153"/>
                    <a:pt x="900257" y="725153"/>
                  </a:cubicBezTo>
                  <a:cubicBezTo>
                    <a:pt x="716558" y="724954"/>
                    <a:pt x="532992" y="728008"/>
                    <a:pt x="368347" y="7341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B05DB81-EFBC-41E8-B0F3-BEF3096FE498}"/>
                </a:ext>
              </a:extLst>
            </p:cNvPr>
            <p:cNvSpPr/>
            <p:nvPr/>
          </p:nvSpPr>
          <p:spPr>
            <a:xfrm>
              <a:off x="10654297" y="4419564"/>
              <a:ext cx="582537" cy="388613"/>
            </a:xfrm>
            <a:custGeom>
              <a:avLst/>
              <a:gdLst>
                <a:gd name="connsiteX0" fmla="*/ 241272 w 729625"/>
                <a:gd name="connsiteY0" fmla="*/ 486419 h 486737"/>
                <a:gd name="connsiteX1" fmla="*/ 133589 w 729625"/>
                <a:gd name="connsiteY1" fmla="*/ 486287 h 486737"/>
                <a:gd name="connsiteX2" fmla="*/ 80 w 729625"/>
                <a:gd name="connsiteY2" fmla="*/ 360280 h 486737"/>
                <a:gd name="connsiteX3" fmla="*/ 128344 w 729625"/>
                <a:gd name="connsiteY3" fmla="*/ 220863 h 486737"/>
                <a:gd name="connsiteX4" fmla="*/ 174285 w 729625"/>
                <a:gd name="connsiteY4" fmla="*/ 192515 h 486737"/>
                <a:gd name="connsiteX5" fmla="*/ 271479 w 729625"/>
                <a:gd name="connsiteY5" fmla="*/ 128582 h 486737"/>
                <a:gd name="connsiteX6" fmla="*/ 309254 w 729625"/>
                <a:gd name="connsiteY6" fmla="*/ 100300 h 486737"/>
                <a:gd name="connsiteX7" fmla="*/ 514530 w 729625"/>
                <a:gd name="connsiteY7" fmla="*/ 7754 h 486737"/>
                <a:gd name="connsiteX8" fmla="*/ 635424 w 729625"/>
                <a:gd name="connsiteY8" fmla="*/ 193710 h 486737"/>
                <a:gd name="connsiteX9" fmla="*/ 656071 w 729625"/>
                <a:gd name="connsiteY9" fmla="*/ 228564 h 486737"/>
                <a:gd name="connsiteX10" fmla="*/ 725249 w 729625"/>
                <a:gd name="connsiteY10" fmla="*/ 375616 h 486737"/>
                <a:gd name="connsiteX11" fmla="*/ 589948 w 729625"/>
                <a:gd name="connsiteY11" fmla="*/ 478320 h 486737"/>
                <a:gd name="connsiteX12" fmla="*/ 241272 w 729625"/>
                <a:gd name="connsiteY12" fmla="*/ 478453 h 486737"/>
                <a:gd name="connsiteX13" fmla="*/ 241272 w 729625"/>
                <a:gd name="connsiteY13" fmla="*/ 486419 h 4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25" h="486737">
                  <a:moveTo>
                    <a:pt x="241272" y="486419"/>
                  </a:moveTo>
                  <a:cubicBezTo>
                    <a:pt x="205355" y="486419"/>
                    <a:pt x="169439" y="487216"/>
                    <a:pt x="133589" y="486287"/>
                  </a:cubicBezTo>
                  <a:cubicBezTo>
                    <a:pt x="61158" y="484361"/>
                    <a:pt x="2337" y="428395"/>
                    <a:pt x="80" y="360280"/>
                  </a:cubicBezTo>
                  <a:cubicBezTo>
                    <a:pt x="-2376" y="285327"/>
                    <a:pt x="51864" y="224315"/>
                    <a:pt x="128344" y="220863"/>
                  </a:cubicBezTo>
                  <a:cubicBezTo>
                    <a:pt x="151779" y="219801"/>
                    <a:pt x="163264" y="212896"/>
                    <a:pt x="174285" y="192515"/>
                  </a:cubicBezTo>
                  <a:cubicBezTo>
                    <a:pt x="194600" y="154938"/>
                    <a:pt x="229853" y="134623"/>
                    <a:pt x="271479" y="128582"/>
                  </a:cubicBezTo>
                  <a:cubicBezTo>
                    <a:pt x="290931" y="125727"/>
                    <a:pt x="300425" y="117362"/>
                    <a:pt x="309254" y="100300"/>
                  </a:cubicBezTo>
                  <a:cubicBezTo>
                    <a:pt x="351345" y="18774"/>
                    <a:pt x="432672" y="-17076"/>
                    <a:pt x="514530" y="7754"/>
                  </a:cubicBezTo>
                  <a:cubicBezTo>
                    <a:pt x="593931" y="31853"/>
                    <a:pt x="644652" y="107138"/>
                    <a:pt x="635424" y="193710"/>
                  </a:cubicBezTo>
                  <a:cubicBezTo>
                    <a:pt x="633101" y="215087"/>
                    <a:pt x="641266" y="220265"/>
                    <a:pt x="656071" y="228564"/>
                  </a:cubicBezTo>
                  <a:cubicBezTo>
                    <a:pt x="714892" y="261626"/>
                    <a:pt x="740651" y="317658"/>
                    <a:pt x="725249" y="375616"/>
                  </a:cubicBezTo>
                  <a:cubicBezTo>
                    <a:pt x="707589" y="441872"/>
                    <a:pt x="660851" y="478054"/>
                    <a:pt x="589948" y="478320"/>
                  </a:cubicBezTo>
                  <a:cubicBezTo>
                    <a:pt x="473700" y="478851"/>
                    <a:pt x="357519" y="478453"/>
                    <a:pt x="241272" y="478453"/>
                  </a:cubicBezTo>
                  <a:cubicBezTo>
                    <a:pt x="241272" y="480975"/>
                    <a:pt x="241272" y="483698"/>
                    <a:pt x="241272" y="4864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36863BA-33BD-452F-B986-C1F3E510D388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247B3CF-AE36-4160-9032-AB254C71043D}"/>
                </a:ext>
              </a:extLst>
            </p:cNvPr>
            <p:cNvSpPr/>
            <p:nvPr/>
          </p:nvSpPr>
          <p:spPr>
            <a:xfrm>
              <a:off x="11261664" y="3177534"/>
              <a:ext cx="412691" cy="271750"/>
            </a:xfrm>
            <a:custGeom>
              <a:avLst/>
              <a:gdLst>
                <a:gd name="connsiteX0" fmla="*/ 260200 w 516894"/>
                <a:gd name="connsiteY0" fmla="*/ 338487 h 340366"/>
                <a:gd name="connsiteX1" fmla="*/ 105048 w 516894"/>
                <a:gd name="connsiteY1" fmla="*/ 338221 h 340366"/>
                <a:gd name="connsiteX2" fmla="*/ 3605 w 516894"/>
                <a:gd name="connsiteY2" fmla="*/ 267384 h 340366"/>
                <a:gd name="connsiteX3" fmla="*/ 51339 w 516894"/>
                <a:gd name="connsiteY3" fmla="*/ 162556 h 340366"/>
                <a:gd name="connsiteX4" fmla="*/ 68069 w 516894"/>
                <a:gd name="connsiteY4" fmla="*/ 122988 h 340366"/>
                <a:gd name="connsiteX5" fmla="*/ 151188 w 516894"/>
                <a:gd name="connsiteY5" fmla="*/ 5545 h 340366"/>
                <a:gd name="connsiteX6" fmla="*/ 291934 w 516894"/>
                <a:gd name="connsiteY6" fmla="*/ 61644 h 340366"/>
                <a:gd name="connsiteX7" fmla="*/ 332630 w 516894"/>
                <a:gd name="connsiteY7" fmla="*/ 93378 h 340366"/>
                <a:gd name="connsiteX8" fmla="*/ 484329 w 516894"/>
                <a:gd name="connsiteY8" fmla="*/ 183866 h 340366"/>
                <a:gd name="connsiteX9" fmla="*/ 509292 w 516894"/>
                <a:gd name="connsiteY9" fmla="*/ 279666 h 340366"/>
                <a:gd name="connsiteX10" fmla="*/ 428297 w 516894"/>
                <a:gd name="connsiteY10" fmla="*/ 339815 h 340366"/>
                <a:gd name="connsiteX11" fmla="*/ 260200 w 516894"/>
                <a:gd name="connsiteY11" fmla="*/ 340080 h 340366"/>
                <a:gd name="connsiteX12" fmla="*/ 260200 w 516894"/>
                <a:gd name="connsiteY12" fmla="*/ 338487 h 3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94" h="340366">
                  <a:moveTo>
                    <a:pt x="260200" y="338487"/>
                  </a:moveTo>
                  <a:cubicBezTo>
                    <a:pt x="208482" y="338487"/>
                    <a:pt x="156765" y="339350"/>
                    <a:pt x="105048" y="338221"/>
                  </a:cubicBezTo>
                  <a:cubicBezTo>
                    <a:pt x="51339" y="337093"/>
                    <a:pt x="16684" y="311931"/>
                    <a:pt x="3605" y="267384"/>
                  </a:cubicBezTo>
                  <a:cubicBezTo>
                    <a:pt x="-7747" y="228546"/>
                    <a:pt x="7589" y="190107"/>
                    <a:pt x="51339" y="162556"/>
                  </a:cubicBezTo>
                  <a:cubicBezTo>
                    <a:pt x="69131" y="151402"/>
                    <a:pt x="67737" y="138589"/>
                    <a:pt x="68069" y="122988"/>
                  </a:cubicBezTo>
                  <a:cubicBezTo>
                    <a:pt x="69397" y="63968"/>
                    <a:pt x="100467" y="20416"/>
                    <a:pt x="151188" y="5545"/>
                  </a:cubicBezTo>
                  <a:cubicBezTo>
                    <a:pt x="206822" y="-10786"/>
                    <a:pt x="260863" y="9263"/>
                    <a:pt x="291934" y="61644"/>
                  </a:cubicBezTo>
                  <a:cubicBezTo>
                    <a:pt x="302356" y="79237"/>
                    <a:pt x="316099" y="84548"/>
                    <a:pt x="332630" y="93378"/>
                  </a:cubicBezTo>
                  <a:cubicBezTo>
                    <a:pt x="384413" y="121129"/>
                    <a:pt x="430421" y="157975"/>
                    <a:pt x="484329" y="183866"/>
                  </a:cubicBezTo>
                  <a:cubicBezTo>
                    <a:pt x="517922" y="199999"/>
                    <a:pt x="524163" y="241758"/>
                    <a:pt x="509292" y="279666"/>
                  </a:cubicBezTo>
                  <a:cubicBezTo>
                    <a:pt x="494951" y="316313"/>
                    <a:pt x="468662" y="339018"/>
                    <a:pt x="428297" y="339815"/>
                  </a:cubicBezTo>
                  <a:cubicBezTo>
                    <a:pt x="372264" y="340877"/>
                    <a:pt x="316232" y="340080"/>
                    <a:pt x="260200" y="340080"/>
                  </a:cubicBezTo>
                  <a:cubicBezTo>
                    <a:pt x="260200" y="339616"/>
                    <a:pt x="260200" y="339018"/>
                    <a:pt x="260200" y="33848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A8E7C84-629E-4FC2-87B9-460DDDDEA8D9}"/>
                </a:ext>
              </a:extLst>
            </p:cNvPr>
            <p:cNvSpPr/>
            <p:nvPr/>
          </p:nvSpPr>
          <p:spPr>
            <a:xfrm>
              <a:off x="8068569" y="4856299"/>
              <a:ext cx="412435" cy="275011"/>
            </a:xfrm>
            <a:custGeom>
              <a:avLst/>
              <a:gdLst>
                <a:gd name="connsiteX0" fmla="*/ 411236 w 516574"/>
                <a:gd name="connsiteY0" fmla="*/ 344397 h 344451"/>
                <a:gd name="connsiteX1" fmla="*/ 102792 w 516574"/>
                <a:gd name="connsiteY1" fmla="*/ 337559 h 344451"/>
                <a:gd name="connsiteX2" fmla="*/ 4603 w 516574"/>
                <a:gd name="connsiteY2" fmla="*/ 269643 h 344451"/>
                <a:gd name="connsiteX3" fmla="*/ 49216 w 516574"/>
                <a:gd name="connsiteY3" fmla="*/ 163884 h 344451"/>
                <a:gd name="connsiteX4" fmla="*/ 67871 w 516574"/>
                <a:gd name="connsiteY4" fmla="*/ 125113 h 344451"/>
                <a:gd name="connsiteX5" fmla="*/ 157630 w 516574"/>
                <a:gd name="connsiteY5" fmla="*/ 4086 h 344451"/>
                <a:gd name="connsiteX6" fmla="*/ 292798 w 516574"/>
                <a:gd name="connsiteY6" fmla="*/ 63836 h 344451"/>
                <a:gd name="connsiteX7" fmla="*/ 330839 w 516574"/>
                <a:gd name="connsiteY7" fmla="*/ 93579 h 344451"/>
                <a:gd name="connsiteX8" fmla="*/ 482936 w 516574"/>
                <a:gd name="connsiteY8" fmla="*/ 182739 h 344451"/>
                <a:gd name="connsiteX9" fmla="*/ 508231 w 516574"/>
                <a:gd name="connsiteY9" fmla="*/ 282190 h 344451"/>
                <a:gd name="connsiteX10" fmla="*/ 411236 w 516574"/>
                <a:gd name="connsiteY10" fmla="*/ 344397 h 34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574" h="344451">
                  <a:moveTo>
                    <a:pt x="411236" y="344397"/>
                  </a:moveTo>
                  <a:cubicBezTo>
                    <a:pt x="301030" y="334837"/>
                    <a:pt x="201778" y="339816"/>
                    <a:pt x="102792" y="337559"/>
                  </a:cubicBezTo>
                  <a:cubicBezTo>
                    <a:pt x="50477" y="336364"/>
                    <a:pt x="19407" y="314854"/>
                    <a:pt x="4603" y="269643"/>
                  </a:cubicBezTo>
                  <a:cubicBezTo>
                    <a:pt x="-8343" y="230208"/>
                    <a:pt x="5864" y="192897"/>
                    <a:pt x="49216" y="163884"/>
                  </a:cubicBezTo>
                  <a:cubicBezTo>
                    <a:pt x="65083" y="153262"/>
                    <a:pt x="67606" y="142109"/>
                    <a:pt x="67871" y="125113"/>
                  </a:cubicBezTo>
                  <a:cubicBezTo>
                    <a:pt x="68801" y="62376"/>
                    <a:pt x="101929" y="18691"/>
                    <a:pt x="157630" y="4086"/>
                  </a:cubicBezTo>
                  <a:cubicBezTo>
                    <a:pt x="210409" y="-9789"/>
                    <a:pt x="262790" y="12053"/>
                    <a:pt x="292798" y="63836"/>
                  </a:cubicBezTo>
                  <a:cubicBezTo>
                    <a:pt x="302358" y="80367"/>
                    <a:pt x="314574" y="86408"/>
                    <a:pt x="330839" y="93579"/>
                  </a:cubicBezTo>
                  <a:cubicBezTo>
                    <a:pt x="384548" y="117346"/>
                    <a:pt x="427966" y="158441"/>
                    <a:pt x="482936" y="182739"/>
                  </a:cubicBezTo>
                  <a:cubicBezTo>
                    <a:pt x="517060" y="197810"/>
                    <a:pt x="524695" y="242158"/>
                    <a:pt x="508231" y="282190"/>
                  </a:cubicBezTo>
                  <a:cubicBezTo>
                    <a:pt x="491368" y="322953"/>
                    <a:pt x="452065" y="345724"/>
                    <a:pt x="411236" y="34439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3DB825F-17C0-4990-8D12-F9A1D7686AA7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F98B4EEA-412B-47F9-81BB-545720C51443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665E8F3A-1ED3-4831-80F2-2BCFE5508DE2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05B81869-7299-4620-8D0A-9A6EDCE49A95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BF7FDBE-7D18-48D1-AD37-9D02452FE92E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F376F112-EBE0-4253-A939-CAD006B4EE7A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680F212-9FC4-4BA4-95D5-1C053AAA5B09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E68E82B-C2D4-43FB-8D0E-955A878532D1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A915FC07-FA92-4B87-893B-ED3C16470A48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26DC125-1803-42D7-9A80-F4F6D610B283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771929F-301B-4EED-8E08-EF757CF33C1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FB75BDD0-5596-45B7-8486-C9223CAFBEA8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BFCFEE7-4CB1-4A20-B6B2-6BD59D6B714A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49DFA62-E544-4FAB-A5AD-FFC6E475DD8D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0EA8F045-F133-4CBD-8D12-8E3288549CAB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1E7AEF1-D9D1-4926-95B3-4974AF18E02A}"/>
              </a:ext>
            </a:extLst>
          </p:cNvPr>
          <p:cNvSpPr txBox="1"/>
          <p:nvPr/>
        </p:nvSpPr>
        <p:spPr>
          <a:xfrm>
            <a:off x="1042210" y="1713662"/>
            <a:ext cx="5946222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7A94F9-901A-41BE-B624-49A616901AD5}"/>
              </a:ext>
            </a:extLst>
          </p:cNvPr>
          <p:cNvSpPr txBox="1"/>
          <p:nvPr/>
        </p:nvSpPr>
        <p:spPr>
          <a:xfrm>
            <a:off x="1042210" y="2370762"/>
            <a:ext cx="594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7" name="Freeform: Shape 33">
            <a:extLst>
              <a:ext uri="{FF2B5EF4-FFF2-40B4-BE49-F238E27FC236}">
                <a16:creationId xmlns:a16="http://schemas.microsoft.com/office/drawing/2014/main" id="{56562BC5-B31A-4A29-87A6-11315667E8B9}"/>
              </a:ext>
            </a:extLst>
          </p:cNvPr>
          <p:cNvSpPr/>
          <p:nvPr/>
        </p:nvSpPr>
        <p:spPr>
          <a:xfrm>
            <a:off x="1280425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1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34">
            <a:extLst>
              <a:ext uri="{FF2B5EF4-FFF2-40B4-BE49-F238E27FC236}">
                <a16:creationId xmlns:a16="http://schemas.microsoft.com/office/drawing/2014/main" id="{DA0F6DB1-A10C-4DBA-ABB2-269483A87160}"/>
              </a:ext>
            </a:extLst>
          </p:cNvPr>
          <p:cNvSpPr/>
          <p:nvPr/>
        </p:nvSpPr>
        <p:spPr>
          <a:xfrm>
            <a:off x="3440187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2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AA97FBD-A9D8-440C-A952-DD992679B664}"/>
              </a:ext>
            </a:extLst>
          </p:cNvPr>
          <p:cNvSpPr/>
          <p:nvPr/>
        </p:nvSpPr>
        <p:spPr>
          <a:xfrm flipH="1">
            <a:off x="1591305" y="4344575"/>
            <a:ext cx="357193" cy="2946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1" name="Group 37">
            <a:extLst>
              <a:ext uri="{FF2B5EF4-FFF2-40B4-BE49-F238E27FC236}">
                <a16:creationId xmlns:a16="http://schemas.microsoft.com/office/drawing/2014/main" id="{05AD9B24-439F-48E7-9155-2513AB6EC107}"/>
              </a:ext>
            </a:extLst>
          </p:cNvPr>
          <p:cNvGrpSpPr/>
          <p:nvPr/>
        </p:nvGrpSpPr>
        <p:grpSpPr>
          <a:xfrm>
            <a:off x="759722" y="5138159"/>
            <a:ext cx="2020358" cy="923331"/>
            <a:chOff x="6210996" y="1433695"/>
            <a:chExt cx="1493001" cy="65687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0AEA9D-4327-4E92-B9BA-BCDC07E84E5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4BE027-8FBD-4D27-B300-5B9888803CE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0">
            <a:extLst>
              <a:ext uri="{FF2B5EF4-FFF2-40B4-BE49-F238E27FC236}">
                <a16:creationId xmlns:a16="http://schemas.microsoft.com/office/drawing/2014/main" id="{38F4F715-6470-4EFD-ABB0-1293640F1B66}"/>
              </a:ext>
            </a:extLst>
          </p:cNvPr>
          <p:cNvGrpSpPr/>
          <p:nvPr/>
        </p:nvGrpSpPr>
        <p:grpSpPr>
          <a:xfrm>
            <a:off x="2924367" y="5138159"/>
            <a:ext cx="2020358" cy="923331"/>
            <a:chOff x="6210996" y="1433695"/>
            <a:chExt cx="1493001" cy="6568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2D516D-3F9A-46F7-B950-0BDD9DE3C6D8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6FBDEB-4F29-4836-87DB-D1EF361A1A04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: Shape 34">
            <a:extLst>
              <a:ext uri="{FF2B5EF4-FFF2-40B4-BE49-F238E27FC236}">
                <a16:creationId xmlns:a16="http://schemas.microsoft.com/office/drawing/2014/main" id="{0C60C7A3-8251-4A27-B9ED-B9B74FDFBC67}"/>
              </a:ext>
            </a:extLst>
          </p:cNvPr>
          <p:cNvSpPr/>
          <p:nvPr/>
        </p:nvSpPr>
        <p:spPr>
          <a:xfrm>
            <a:off x="5599949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4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Block Arc 25">
            <a:extLst>
              <a:ext uri="{FF2B5EF4-FFF2-40B4-BE49-F238E27FC236}">
                <a16:creationId xmlns:a16="http://schemas.microsoft.com/office/drawing/2014/main" id="{42E16223-9C10-4B01-9F6A-D477D34CACA6}"/>
              </a:ext>
            </a:extLst>
          </p:cNvPr>
          <p:cNvSpPr>
            <a:spLocks noChangeAspect="1"/>
          </p:cNvSpPr>
          <p:nvPr/>
        </p:nvSpPr>
        <p:spPr>
          <a:xfrm>
            <a:off x="5989328" y="4280611"/>
            <a:ext cx="258792" cy="3738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9" name="Group 40">
            <a:extLst>
              <a:ext uri="{FF2B5EF4-FFF2-40B4-BE49-F238E27FC236}">
                <a16:creationId xmlns:a16="http://schemas.microsoft.com/office/drawing/2014/main" id="{3A68083C-97D4-46FA-A8E7-1273186CEB7E}"/>
              </a:ext>
            </a:extLst>
          </p:cNvPr>
          <p:cNvGrpSpPr/>
          <p:nvPr/>
        </p:nvGrpSpPr>
        <p:grpSpPr>
          <a:xfrm>
            <a:off x="5089013" y="5138159"/>
            <a:ext cx="2020358" cy="923331"/>
            <a:chOff x="6210996" y="1433695"/>
            <a:chExt cx="1493001" cy="65687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34CA128-82B9-4C96-A2EC-CBCD16DBEFB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2C54C7-8B3D-4477-A0E0-FD6433823C6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Donut 15">
            <a:extLst>
              <a:ext uri="{FF2B5EF4-FFF2-40B4-BE49-F238E27FC236}">
                <a16:creationId xmlns:a16="http://schemas.microsoft.com/office/drawing/2014/main" id="{20F48D68-4120-4E0C-9717-5208BFAC4080}"/>
              </a:ext>
            </a:extLst>
          </p:cNvPr>
          <p:cNvSpPr/>
          <p:nvPr/>
        </p:nvSpPr>
        <p:spPr>
          <a:xfrm>
            <a:off x="3762458" y="4250894"/>
            <a:ext cx="406422" cy="40359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971"/>
      </a:accent1>
      <a:accent2>
        <a:srgbClr val="FF8C56"/>
      </a:accent2>
      <a:accent3>
        <a:srgbClr val="EED151"/>
      </a:accent3>
      <a:accent4>
        <a:srgbClr val="CBDA48"/>
      </a:accent4>
      <a:accent5>
        <a:srgbClr val="01C283"/>
      </a:accent5>
      <a:accent6>
        <a:srgbClr val="409FB3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4838</Words>
  <Application>Microsoft Office PowerPoint</Application>
  <PresentationFormat>와이드스크린</PresentationFormat>
  <Paragraphs>580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HY목각파임B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89</cp:revision>
  <dcterms:created xsi:type="dcterms:W3CDTF">2020-01-20T05:08:25Z</dcterms:created>
  <dcterms:modified xsi:type="dcterms:W3CDTF">2023-04-14T01:55:43Z</dcterms:modified>
</cp:coreProperties>
</file>